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  <p:sldMasterId id="2147483692" r:id="rId3"/>
    <p:sldMasterId id="2147483706" r:id="rId4"/>
    <p:sldMasterId id="2147483723" r:id="rId5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1122" r:id="rId21"/>
    <p:sldId id="272" r:id="rId22"/>
    <p:sldId id="273" r:id="rId23"/>
    <p:sldId id="274" r:id="rId24"/>
    <p:sldId id="296" r:id="rId25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+ns4JVSwLEw++P5Jh4iAVX7r7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A5D5EB-2D85-4758-A42E-64D246F9BB87}">
  <a:tblStyle styleId="{02A5D5EB-2D85-4758-A42E-64D246F9BB87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964" y="148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43" Type="http://customschemas.google.com/relationships/presentationmetadata" Target="metadata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ce Zheng (DLI)" userId="acbd5944-9d29-4ca1-99e1-0c38552f3808" providerId="ADAL" clId="{250CEC90-1F9E-4474-957B-7BD2B5824B4E}"/>
    <pc:docChg chg="modSld">
      <pc:chgData name="Joyce Zheng (DLI)" userId="acbd5944-9d29-4ca1-99e1-0c38552f3808" providerId="ADAL" clId="{250CEC90-1F9E-4474-957B-7BD2B5824B4E}" dt="2021-04-25T03:08:44.513" v="7" actId="20577"/>
      <pc:docMkLst>
        <pc:docMk/>
      </pc:docMkLst>
      <pc:sldChg chg="modSp mod">
        <pc:chgData name="Joyce Zheng (DLI)" userId="acbd5944-9d29-4ca1-99e1-0c38552f3808" providerId="ADAL" clId="{250CEC90-1F9E-4474-957B-7BD2B5824B4E}" dt="2021-04-25T03:08:44.513" v="7" actId="20577"/>
        <pc:sldMkLst>
          <pc:docMk/>
          <pc:sldMk cId="0" sldId="296"/>
        </pc:sldMkLst>
        <pc:spChg chg="mod">
          <ac:chgData name="Joyce Zheng (DLI)" userId="acbd5944-9d29-4ca1-99e1-0c38552f3808" providerId="ADAL" clId="{250CEC90-1F9E-4474-957B-7BD2B5824B4E}" dt="2021-04-25T03:08:44.513" v="7" actId="20577"/>
          <ac:spMkLst>
            <pc:docMk/>
            <pc:sldMk cId="0" sldId="296"/>
            <ac:spMk id="937" creationId="{00000000-0000-0000-0000-000000000000}"/>
          </ac:spMkLst>
        </pc:spChg>
      </pc:sldChg>
      <pc:sldChg chg="modSp mod">
        <pc:chgData name="Joyce Zheng (DLI)" userId="acbd5944-9d29-4ca1-99e1-0c38552f3808" providerId="ADAL" clId="{250CEC90-1F9E-4474-957B-7BD2B5824B4E}" dt="2021-04-25T03:08:29.465" v="3" actId="20577"/>
        <pc:sldMkLst>
          <pc:docMk/>
          <pc:sldMk cId="2832991618" sldId="1122"/>
        </pc:sldMkLst>
        <pc:spChg chg="mod">
          <ac:chgData name="Joyce Zheng (DLI)" userId="acbd5944-9d29-4ca1-99e1-0c38552f3808" providerId="ADAL" clId="{250CEC90-1F9E-4474-957B-7BD2B5824B4E}" dt="2021-04-25T03:08:29.465" v="3" actId="20577"/>
          <ac:spMkLst>
            <pc:docMk/>
            <pc:sldMk cId="2832991618" sldId="1122"/>
            <ac:spMk id="231" creationId="{D60AAD40-9AEF-44D0-B53D-309F04F7FE34}"/>
          </ac:spMkLst>
        </pc:spChg>
      </pc:sldChg>
    </pc:docChg>
  </pc:docChgLst>
  <pc:docChgLst>
    <pc:chgData name="Leo Huang (DLI)" userId="e5180e2e-3adf-447c-af24-87a30ac7a71a" providerId="ADAL" clId="{FA2BD165-AEF2-4B36-B5BB-7823D6529082}"/>
    <pc:docChg chg="custSel modSld">
      <pc:chgData name="Leo Huang (DLI)" userId="e5180e2e-3adf-447c-af24-87a30ac7a71a" providerId="ADAL" clId="{FA2BD165-AEF2-4B36-B5BB-7823D6529082}" dt="2024-07-11T04:59:08.805" v="29"/>
      <pc:docMkLst>
        <pc:docMk/>
      </pc:docMkLst>
      <pc:sldChg chg="addSp delSp modSp mod">
        <pc:chgData name="Leo Huang (DLI)" userId="e5180e2e-3adf-447c-af24-87a30ac7a71a" providerId="ADAL" clId="{FA2BD165-AEF2-4B36-B5BB-7823D6529082}" dt="2024-07-11T04:58:16.833" v="13"/>
        <pc:sldMkLst>
          <pc:docMk/>
          <pc:sldMk cId="0" sldId="259"/>
        </pc:sldMkLst>
        <pc:spChg chg="add del mod">
          <ac:chgData name="Leo Huang (DLI)" userId="e5180e2e-3adf-447c-af24-87a30ac7a71a" providerId="ADAL" clId="{FA2BD165-AEF2-4B36-B5BB-7823D6529082}" dt="2024-07-11T04:58:16.221" v="12" actId="478"/>
          <ac:spMkLst>
            <pc:docMk/>
            <pc:sldMk cId="0" sldId="259"/>
            <ac:spMk id="5" creationId="{7C2781AE-2EFD-43B0-AC1C-2B02FE6D43F5}"/>
          </ac:spMkLst>
        </pc:spChg>
        <pc:spChg chg="add mod">
          <ac:chgData name="Leo Huang (DLI)" userId="e5180e2e-3adf-447c-af24-87a30ac7a71a" providerId="ADAL" clId="{FA2BD165-AEF2-4B36-B5BB-7823D6529082}" dt="2024-07-11T04:58:16.833" v="13"/>
          <ac:spMkLst>
            <pc:docMk/>
            <pc:sldMk cId="0" sldId="259"/>
            <ac:spMk id="6" creationId="{ADEDE3FF-CBE9-4FA3-B330-D53268881A72}"/>
          </ac:spMkLst>
        </pc:spChg>
      </pc:sldChg>
      <pc:sldChg chg="addSp modSp mod">
        <pc:chgData name="Leo Huang (DLI)" userId="e5180e2e-3adf-447c-af24-87a30ac7a71a" providerId="ADAL" clId="{FA2BD165-AEF2-4B36-B5BB-7823D6529082}" dt="2024-07-11T04:58:50.735" v="16" actId="1035"/>
        <pc:sldMkLst>
          <pc:docMk/>
          <pc:sldMk cId="0" sldId="260"/>
        </pc:sldMkLst>
        <pc:spChg chg="add mod">
          <ac:chgData name="Leo Huang (DLI)" userId="e5180e2e-3adf-447c-af24-87a30ac7a71a" providerId="ADAL" clId="{FA2BD165-AEF2-4B36-B5BB-7823D6529082}" dt="2024-07-11T04:58:50.735" v="16" actId="1035"/>
          <ac:spMkLst>
            <pc:docMk/>
            <pc:sldMk cId="0" sldId="260"/>
            <ac:spMk id="10" creationId="{4AE39BBA-5499-41EB-83D2-91E9EB75BB00}"/>
          </ac:spMkLst>
        </pc:spChg>
      </pc:sldChg>
      <pc:sldChg chg="addSp modSp">
        <pc:chgData name="Leo Huang (DLI)" userId="e5180e2e-3adf-447c-af24-87a30ac7a71a" providerId="ADAL" clId="{FA2BD165-AEF2-4B36-B5BB-7823D6529082}" dt="2024-07-11T04:58:53.193" v="17"/>
        <pc:sldMkLst>
          <pc:docMk/>
          <pc:sldMk cId="0" sldId="262"/>
        </pc:sldMkLst>
        <pc:spChg chg="add mod">
          <ac:chgData name="Leo Huang (DLI)" userId="e5180e2e-3adf-447c-af24-87a30ac7a71a" providerId="ADAL" clId="{FA2BD165-AEF2-4B36-B5BB-7823D6529082}" dt="2024-07-11T04:58:53.193" v="17"/>
          <ac:spMkLst>
            <pc:docMk/>
            <pc:sldMk cId="0" sldId="262"/>
            <ac:spMk id="5" creationId="{C8A465C7-E8EB-44FF-9E83-CB8877C99899}"/>
          </ac:spMkLst>
        </pc:spChg>
      </pc:sldChg>
      <pc:sldChg chg="addSp modSp">
        <pc:chgData name="Leo Huang (DLI)" userId="e5180e2e-3adf-447c-af24-87a30ac7a71a" providerId="ADAL" clId="{FA2BD165-AEF2-4B36-B5BB-7823D6529082}" dt="2024-07-11T04:58:54.542" v="18"/>
        <pc:sldMkLst>
          <pc:docMk/>
          <pc:sldMk cId="0" sldId="263"/>
        </pc:sldMkLst>
        <pc:spChg chg="add mod">
          <ac:chgData name="Leo Huang (DLI)" userId="e5180e2e-3adf-447c-af24-87a30ac7a71a" providerId="ADAL" clId="{FA2BD165-AEF2-4B36-B5BB-7823D6529082}" dt="2024-07-11T04:58:54.542" v="18"/>
          <ac:spMkLst>
            <pc:docMk/>
            <pc:sldMk cId="0" sldId="263"/>
            <ac:spMk id="9" creationId="{6E11AE89-6B3F-4DBB-A0A4-A5456921DF4C}"/>
          </ac:spMkLst>
        </pc:spChg>
      </pc:sldChg>
      <pc:sldChg chg="addSp modSp">
        <pc:chgData name="Leo Huang (DLI)" userId="e5180e2e-3adf-447c-af24-87a30ac7a71a" providerId="ADAL" clId="{FA2BD165-AEF2-4B36-B5BB-7823D6529082}" dt="2024-07-11T04:58:55.520" v="19"/>
        <pc:sldMkLst>
          <pc:docMk/>
          <pc:sldMk cId="0" sldId="264"/>
        </pc:sldMkLst>
        <pc:spChg chg="add mod">
          <ac:chgData name="Leo Huang (DLI)" userId="e5180e2e-3adf-447c-af24-87a30ac7a71a" providerId="ADAL" clId="{FA2BD165-AEF2-4B36-B5BB-7823D6529082}" dt="2024-07-11T04:58:55.520" v="19"/>
          <ac:spMkLst>
            <pc:docMk/>
            <pc:sldMk cId="0" sldId="264"/>
            <ac:spMk id="20" creationId="{968E308D-8A45-4ADE-9B68-A8A9F04B24B8}"/>
          </ac:spMkLst>
        </pc:spChg>
      </pc:sldChg>
      <pc:sldChg chg="addSp modSp">
        <pc:chgData name="Leo Huang (DLI)" userId="e5180e2e-3adf-447c-af24-87a30ac7a71a" providerId="ADAL" clId="{FA2BD165-AEF2-4B36-B5BB-7823D6529082}" dt="2024-07-11T04:58:56.599" v="20"/>
        <pc:sldMkLst>
          <pc:docMk/>
          <pc:sldMk cId="0" sldId="265"/>
        </pc:sldMkLst>
        <pc:spChg chg="add mod">
          <ac:chgData name="Leo Huang (DLI)" userId="e5180e2e-3adf-447c-af24-87a30ac7a71a" providerId="ADAL" clId="{FA2BD165-AEF2-4B36-B5BB-7823D6529082}" dt="2024-07-11T04:58:56.599" v="20"/>
          <ac:spMkLst>
            <pc:docMk/>
            <pc:sldMk cId="0" sldId="265"/>
            <ac:spMk id="11" creationId="{7D3BED98-5080-4224-82D7-6D6FCB5D50F1}"/>
          </ac:spMkLst>
        </pc:spChg>
      </pc:sldChg>
      <pc:sldChg chg="addSp modSp">
        <pc:chgData name="Leo Huang (DLI)" userId="e5180e2e-3adf-447c-af24-87a30ac7a71a" providerId="ADAL" clId="{FA2BD165-AEF2-4B36-B5BB-7823D6529082}" dt="2024-07-11T04:58:57.858" v="21"/>
        <pc:sldMkLst>
          <pc:docMk/>
          <pc:sldMk cId="0" sldId="266"/>
        </pc:sldMkLst>
        <pc:spChg chg="add mod">
          <ac:chgData name="Leo Huang (DLI)" userId="e5180e2e-3adf-447c-af24-87a30ac7a71a" providerId="ADAL" clId="{FA2BD165-AEF2-4B36-B5BB-7823D6529082}" dt="2024-07-11T04:58:57.858" v="21"/>
          <ac:spMkLst>
            <pc:docMk/>
            <pc:sldMk cId="0" sldId="266"/>
            <ac:spMk id="8" creationId="{321CDCE5-C600-469B-8FE0-4EEC2B71F300}"/>
          </ac:spMkLst>
        </pc:spChg>
      </pc:sldChg>
      <pc:sldChg chg="addSp modSp">
        <pc:chgData name="Leo Huang (DLI)" userId="e5180e2e-3adf-447c-af24-87a30ac7a71a" providerId="ADAL" clId="{FA2BD165-AEF2-4B36-B5BB-7823D6529082}" dt="2024-07-11T04:58:59.021" v="22"/>
        <pc:sldMkLst>
          <pc:docMk/>
          <pc:sldMk cId="0" sldId="267"/>
        </pc:sldMkLst>
        <pc:spChg chg="add mod">
          <ac:chgData name="Leo Huang (DLI)" userId="e5180e2e-3adf-447c-af24-87a30ac7a71a" providerId="ADAL" clId="{FA2BD165-AEF2-4B36-B5BB-7823D6529082}" dt="2024-07-11T04:58:59.021" v="22"/>
          <ac:spMkLst>
            <pc:docMk/>
            <pc:sldMk cId="0" sldId="267"/>
            <ac:spMk id="12" creationId="{7F2975BA-52C6-44A6-816F-78F80D8BEE7F}"/>
          </ac:spMkLst>
        </pc:spChg>
      </pc:sldChg>
      <pc:sldChg chg="addSp modSp">
        <pc:chgData name="Leo Huang (DLI)" userId="e5180e2e-3adf-447c-af24-87a30ac7a71a" providerId="ADAL" clId="{FA2BD165-AEF2-4B36-B5BB-7823D6529082}" dt="2024-07-11T04:59:00.235" v="23"/>
        <pc:sldMkLst>
          <pc:docMk/>
          <pc:sldMk cId="0" sldId="268"/>
        </pc:sldMkLst>
        <pc:spChg chg="add mod">
          <ac:chgData name="Leo Huang (DLI)" userId="e5180e2e-3adf-447c-af24-87a30ac7a71a" providerId="ADAL" clId="{FA2BD165-AEF2-4B36-B5BB-7823D6529082}" dt="2024-07-11T04:59:00.235" v="23"/>
          <ac:spMkLst>
            <pc:docMk/>
            <pc:sldMk cId="0" sldId="268"/>
            <ac:spMk id="8" creationId="{E2029E54-EEC7-40AD-98A2-21B22B2B58BB}"/>
          </ac:spMkLst>
        </pc:spChg>
      </pc:sldChg>
      <pc:sldChg chg="addSp modSp">
        <pc:chgData name="Leo Huang (DLI)" userId="e5180e2e-3adf-447c-af24-87a30ac7a71a" providerId="ADAL" clId="{FA2BD165-AEF2-4B36-B5BB-7823D6529082}" dt="2024-07-11T04:59:01.383" v="24"/>
        <pc:sldMkLst>
          <pc:docMk/>
          <pc:sldMk cId="0" sldId="269"/>
        </pc:sldMkLst>
        <pc:spChg chg="add mod">
          <ac:chgData name="Leo Huang (DLI)" userId="e5180e2e-3adf-447c-af24-87a30ac7a71a" providerId="ADAL" clId="{FA2BD165-AEF2-4B36-B5BB-7823D6529082}" dt="2024-07-11T04:59:01.383" v="24"/>
          <ac:spMkLst>
            <pc:docMk/>
            <pc:sldMk cId="0" sldId="269"/>
            <ac:spMk id="10" creationId="{58CF6FE5-3A93-4EA5-AFFA-6A816E624AE2}"/>
          </ac:spMkLst>
        </pc:spChg>
      </pc:sldChg>
      <pc:sldChg chg="addSp modSp">
        <pc:chgData name="Leo Huang (DLI)" userId="e5180e2e-3adf-447c-af24-87a30ac7a71a" providerId="ADAL" clId="{FA2BD165-AEF2-4B36-B5BB-7823D6529082}" dt="2024-07-11T04:59:05.432" v="26"/>
        <pc:sldMkLst>
          <pc:docMk/>
          <pc:sldMk cId="0" sldId="272"/>
        </pc:sldMkLst>
        <pc:spChg chg="add mod">
          <ac:chgData name="Leo Huang (DLI)" userId="e5180e2e-3adf-447c-af24-87a30ac7a71a" providerId="ADAL" clId="{FA2BD165-AEF2-4B36-B5BB-7823D6529082}" dt="2024-07-11T04:59:05.432" v="26"/>
          <ac:spMkLst>
            <pc:docMk/>
            <pc:sldMk cId="0" sldId="272"/>
            <ac:spMk id="13" creationId="{22438A3A-48B0-4BB0-9B2B-BD16F510A056}"/>
          </ac:spMkLst>
        </pc:spChg>
      </pc:sldChg>
      <pc:sldChg chg="addSp modSp">
        <pc:chgData name="Leo Huang (DLI)" userId="e5180e2e-3adf-447c-af24-87a30ac7a71a" providerId="ADAL" clId="{FA2BD165-AEF2-4B36-B5BB-7823D6529082}" dt="2024-07-11T04:59:06.693" v="27"/>
        <pc:sldMkLst>
          <pc:docMk/>
          <pc:sldMk cId="0" sldId="273"/>
        </pc:sldMkLst>
        <pc:spChg chg="add mod">
          <ac:chgData name="Leo Huang (DLI)" userId="e5180e2e-3adf-447c-af24-87a30ac7a71a" providerId="ADAL" clId="{FA2BD165-AEF2-4B36-B5BB-7823D6529082}" dt="2024-07-11T04:59:06.693" v="27"/>
          <ac:spMkLst>
            <pc:docMk/>
            <pc:sldMk cId="0" sldId="273"/>
            <ac:spMk id="23" creationId="{B76634DE-2AD4-447F-98C8-7CB656E02AD9}"/>
          </ac:spMkLst>
        </pc:spChg>
      </pc:sldChg>
      <pc:sldChg chg="addSp delSp modSp">
        <pc:chgData name="Leo Huang (DLI)" userId="e5180e2e-3adf-447c-af24-87a30ac7a71a" providerId="ADAL" clId="{FA2BD165-AEF2-4B36-B5BB-7823D6529082}" dt="2024-07-11T04:59:08.805" v="29"/>
        <pc:sldMkLst>
          <pc:docMk/>
          <pc:sldMk cId="0" sldId="274"/>
        </pc:sldMkLst>
        <pc:spChg chg="add del mod">
          <ac:chgData name="Leo Huang (DLI)" userId="e5180e2e-3adf-447c-af24-87a30ac7a71a" providerId="ADAL" clId="{FA2BD165-AEF2-4B36-B5BB-7823D6529082}" dt="2024-07-11T04:59:08.805" v="29"/>
          <ac:spMkLst>
            <pc:docMk/>
            <pc:sldMk cId="0" sldId="274"/>
            <ac:spMk id="3" creationId="{51F3F9E4-6E2E-471D-8FEF-0CB27D92ED75}"/>
          </ac:spMkLst>
        </pc:spChg>
      </pc:sldChg>
      <pc:sldChg chg="addSp modSp">
        <pc:chgData name="Leo Huang (DLI)" userId="e5180e2e-3adf-447c-af24-87a30ac7a71a" providerId="ADAL" clId="{FA2BD165-AEF2-4B36-B5BB-7823D6529082}" dt="2024-07-11T04:59:03.475" v="25"/>
        <pc:sldMkLst>
          <pc:docMk/>
          <pc:sldMk cId="2832991618" sldId="1122"/>
        </pc:sldMkLst>
        <pc:spChg chg="add mod">
          <ac:chgData name="Leo Huang (DLI)" userId="e5180e2e-3adf-447c-af24-87a30ac7a71a" providerId="ADAL" clId="{FA2BD165-AEF2-4B36-B5BB-7823D6529082}" dt="2024-07-11T04:59:03.475" v="25"/>
          <ac:spMkLst>
            <pc:docMk/>
            <pc:sldMk cId="2832991618" sldId="1122"/>
            <ac:spMk id="109" creationId="{9CA6556E-335D-4859-98E5-E6EA7DD0DC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ab/tutorial_homography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dspeak.com/learn/index.php?id=9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5" name="Google Shape;305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实际上，在使用其中许多工具时，我们很容易走极端。我们来看看缩放。以先前那张纸类比，可以想像缩放的效果就是将这张纸朝我们脸的方向拉近。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对于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此处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的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玻璃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，我们按照从左到右、从上到下的顺序逐渐将其放大。对于前两张或前三张图像，我们仍然可以分辨出其中的玻璃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；但对于第四张图，我们丢失的信息过多，已无法作出正确识别。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我们通常仅放大图片，因为若是缩小图片，我们将需要在其边缘进行某种填充，以使像素数保持不变。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34" name="Google Shape;434;p1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10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但在放大时，我们可以追踪视野外的像素，以便进行一定的偏移。这种操作也就是平移。只左右（水平）及上下（垂直）移动图像。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在中间的图像中，我们已放大玻璃弹珠。周围每张图片都进行了相同缩放，但已向上、向右、向下或向左偏移。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48" name="Google Shape;448;p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11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以上所有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这些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可从某个物理维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度变换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图像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的方法的基础都来源于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一个名为“单应性”的基本概念。我已提供一篇 OpenCV 文章的链接，其中详细说明了此概念背后的数学原理，不过此处对其进行了简化。想像有一台照相机和一张图像，而且我们还可根据照相机和图像的位置，将图像投影在三维空间中。我们可以利用矩阵乘法完成所有操作，非常简便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  <a:hlinkClick r:id="rId3"/>
              </a:rPr>
              <a:t>https://docs.opencv.org/master/d9/dab/tutorial_homography.html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59" name="Google Shape;459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12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除了以物理方式移动图像之外，还有一些其他操作。我们也可以调整像素值。此处提供了一些亮度示例。处理真实图像时，亮度是一个值得注意的重要因素，因为除非照片是专业拍摄，否则光线效果不可能保持一致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但也不要过于执着亮度调节器。如果亮度过低或过高，我们将无法看到图像！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74" name="Google Shape;474;p1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13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目前为止，我们一直在处理灰度图，但我们很快将开始处理彩色图像。彩色图像是 3D 物体，第三个维度现在表示红、绿、蓝 (RGB) 等不同的颜色通道。这些不同通道中的每个通道都有自己的独立值，例如若红色通道为 255，绿色和蓝色通道都为 0，像素颜色将为红色。若红色通道为 125，绿色通道为 0 且蓝色通道为 255，最终的像素颜色将为紫色。RGBA 中也有类似于 alpha 的非颜色通道，此类通道表示透明度。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通道偏移是指提取其中每个通道中的像素，然后增加或减少随机数量。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85" name="Google Shape;485;p1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14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最后，在继续学习下一节之前，我们来思考一个问题。我们从原始玻璃弹珠图像中获得了多少张图片？（根据我的计算，包括已裁剪的图片在内，共有 39 张图片）。这种方式对于获取更多数据非常有效。专家提示：对来自随机图像生成器的图像进行随机采样。如果人眼无法识别这些图像，计算机也可能很难将其识别出来。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最后，在进行实验之前，我们再来思考一下模型部署。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98" name="Google Shape;498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15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Trebuchet MS" panose="020B0603020202020204" pitchFamily="34" charset="0"/>
                <a:ea typeface="黑体" panose="02010609060101010101" pitchFamily="49" charset="-122"/>
              </a:rPr>
              <a:t>我们的模型需要特定的输入维度，但在部署模型以用于生产（现实世界）时，我们从用户处收集的数据的格式很可能不同于训练时所用的格式。</a:t>
            </a:r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074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另外，Keras 模型通常采用批量训练方式，这表示它一次可以学习多张图像。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16" name="Google Shape;616;p1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17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在对单张图像执行数据预测时，即使该图像与模型预期的形状不同，也不必担心。我们可以调整图像大小以得到正确的宽度和高度。若为彩色图像，且模型已在灰度图上完成训练，我们则可通过一些工具来转换图像。另一种方法是取红色、绿色和蓝色通道的平均值。最后，要将单张图像转变为一个批量，我们可以沿第一个维度添加一个新轴。通俗来讲，就是在图像外部添加一对新括号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32" name="Google Shape;632;p1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18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8" name="Google Shape;658;p1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19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12" name="Google Shape;312;p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p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b="0" i="0" u="none" strike="noStrike">
              <a:solidFill>
                <a:schemeClr val="dk1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5" name="Google Shape;935;p4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20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7" name="Google Shape;347;p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3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我们的模型看起来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比以前更好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了。使用卷积神经网络时，验证准确性得到提高，这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很好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，但训练准确性看起来仍高于验证准确性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，所以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好像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网络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仍有一些过拟合。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64" name="Google Shape;364;p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4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但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有时问题不在于模型，而在于数据。有很多谚语可以形容这一点，比如：“垃圾进，垃圾出”、“朽木不可雕”。就像人类一样，神经网络同样从示例中学习；如果示例质量不好，模型也不会学习。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还要考虑另外一点：确保提供充足的多样化示例。例如，我们可以思考一下，教小孩认识狗时需要注意些什么。狗的种类有很多，这不仅体现在不同品种上，而且同一个品种的狗也有很多变种。例如体型、毛色、毛发长度、口鼻部大小、尾巴的长度等等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如果我是一个来自其他星球的外星人，那么在得知吉娃娃和大丹犬属于同一物种时，我可能会大吃一惊！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与此同时，我们还应提供许多不同的非犬类示例。</a:t>
            </a:r>
            <a:r>
              <a:rPr lang="zh-CN" b="0" i="0">
                <a:solidFill>
                  <a:srgbClr val="22222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Roboto"/>
                <a:sym typeface="Roboto"/>
              </a:rPr>
              <a:t>丛林狼、狐狸和豺狼都有较近的亲缘关系，但严格来说，它们不是被驯养的狗。如果我们仅检验一两个关于犬类和非犬类特征的示例，模型将无法泛化其对狗的定义。</a:t>
            </a:r>
            <a:endParaRPr b="0">
              <a:latin typeface="Trebuchet MS" panose="020B0603020202020204" pitchFamily="34" charset="0"/>
              <a:ea typeface="黑体" panose="02010609060101010101" pitchFamily="49" charset="-122"/>
              <a:cs typeface="Roboto"/>
              <a:sym typeface="Roboto"/>
            </a:endParaRPr>
          </a:p>
        </p:txBody>
      </p:sp>
      <p:sp>
        <p:nvSpPr>
          <p:cNvPr id="372" name="Google Shape;372;p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5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85" name="Google Shape;385;p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6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计算机视觉机器学习模型的使用具有一个鲜明特性：如果我们谨慎细致，便可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通过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增加数据来提供更多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训练样本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</a:t>
            </a:r>
            <a:r>
              <a:rPr lang="zh-CN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</a:rPr>
              <a:t>如果您曾经花费时间对数字照片进行修改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，那您必不会陌生，因为我们将使用 Photoshop 或 Gimp 中提供的许多相同工具来扩展数据集。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例如，即便我更改了玻璃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照片的色调（颜色表征），我们仍然可以分辨出这个玻璃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球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。许多机器学习框架已包含照片修改工具。我们将介绍一些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容易上手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的小技巧。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</a:rPr>
              <a:t>与往常一样，这些技巧并不适用于所有情况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对于某些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模型的训练目标，我们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的增强数据有可能使模型感到迷惑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。假设我们要构建一个用于识别花的模型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，那么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颜色很可能是关键信息，因此照我之前的操作更改颜色最终将毫无益处。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1" name="Google Shape;391;p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7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我们首先从图像翻转讲起。本示例中，我们可以想像将照片打印在一张纸上，并将这张纸翻过来。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友情警告：翻转图像数据集可能并不总是合适的。一个有趣的事实是：除了少数例外情况，美国手势语中多数单词的对应手势都可左右翻转，具体取决于您惯用左手还是右手。参阅 </a:t>
            </a:r>
            <a:r>
              <a:rPr lang="zh-CN" u="sng">
                <a:solidFill>
                  <a:schemeClr val="hlink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  <a:hlinkClick r:id="rId3"/>
              </a:rPr>
              <a:t>https://www.handspeak.com/learn/index.php?id=98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 后可以得出：水平翻转适合我们的数据集。另一方面，垂直翻转可能不起作用，因为人们在做手势时通常不会上下颠倒。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我们还可考虑使用 MNIST 数据集。如果同时对 6 进行垂直和水平翻转，它们看起来将会像 9，这不一定会使我们的模型产生混淆。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" name="Google Shape;399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8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与翻转相关的还有旋转。仍然可以想像先前那张纸，但这次我们要旋转它。旋转操作是否适用于美国手势语？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仅在合理范围内。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大家可以看下我的手势，我们很难在恰当的位置做出完全相同的手势，但可能也会预料到将手势旋转到 90 度时会非常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别扭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1" name="Google Shape;411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9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54000">
                <a:schemeClr val="lt2"/>
              </a:gs>
              <a:gs pos="100000">
                <a:schemeClr val="l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483" y="0"/>
            <a:ext cx="10930317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31" y="3033530"/>
            <a:ext cx="2020683" cy="7000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481662" y="4405221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50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52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" name="Google Shape;70;p53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5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Gill Sans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ill Sans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Gill Sans"/>
              <a:buNone/>
              <a:defRPr sz="16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4pPr>
            <a:lvl5pPr marL="2286000" lvl="4" indent="-297179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ctrTitle"/>
          </p:nvPr>
        </p:nvSpPr>
        <p:spPr>
          <a:xfrm>
            <a:off x="2176001" y="722069"/>
            <a:ext cx="7773366" cy="228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40"/>
              <a:buFont typeface="Gill Sans"/>
              <a:buNone/>
              <a:defRPr sz="59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subTitle" idx="1"/>
          </p:nvPr>
        </p:nvSpPr>
        <p:spPr>
          <a:xfrm>
            <a:off x="2176002" y="3178084"/>
            <a:ext cx="7773365" cy="87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/>
            </a:lvl2pPr>
            <a:lvl3pPr lvl="2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/>
            </a:lvl3pPr>
            <a:lvl4pPr lvl="3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4pPr>
            <a:lvl5pPr lvl="4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5pPr>
            <a:lvl6pPr lvl="5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6pPr>
            <a:lvl7pPr lvl="6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7pPr>
            <a:lvl8pPr lvl="7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8pPr>
            <a:lvl9pPr lvl="8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9pPr>
          </a:lstStyle>
          <a:p>
            <a:endParaRPr/>
          </a:p>
        </p:txBody>
      </p:sp>
      <p:sp>
        <p:nvSpPr>
          <p:cNvPr id="90" name="Google Shape;90;p54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ftr" idx="11"/>
          </p:nvPr>
        </p:nvSpPr>
        <p:spPr>
          <a:xfrm>
            <a:off x="2174850" y="296377"/>
            <a:ext cx="447652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4"/>
          <p:cNvSpPr txBox="1">
            <a:spLocks noGrp="1"/>
          </p:cNvSpPr>
          <p:nvPr>
            <p:ph type="sldNum" idx="12"/>
          </p:nvPr>
        </p:nvSpPr>
        <p:spPr>
          <a:xfrm>
            <a:off x="1293898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93" name="Google Shape;93;p54"/>
          <p:cNvCxnSpPr/>
          <p:nvPr/>
        </p:nvCxnSpPr>
        <p:spPr>
          <a:xfrm>
            <a:off x="2176002" y="3175688"/>
            <a:ext cx="7773365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5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00" name="Google Shape;100;p55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6"/>
          <p:cNvSpPr txBox="1">
            <a:spLocks noGrp="1"/>
          </p:cNvSpPr>
          <p:nvPr>
            <p:ph type="title"/>
          </p:nvPr>
        </p:nvSpPr>
        <p:spPr>
          <a:xfrm>
            <a:off x="1308815" y="1580517"/>
            <a:ext cx="7778839" cy="169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Gill Sans"/>
              <a:buNone/>
              <a:defRPr sz="32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1308815" y="3425576"/>
            <a:ext cx="7767401" cy="91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07" name="Google Shape;107;p56"/>
          <p:cNvCxnSpPr/>
          <p:nvPr/>
        </p:nvCxnSpPr>
        <p:spPr>
          <a:xfrm>
            <a:off x="1308815" y="3424487"/>
            <a:ext cx="776740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1304296" y="724400"/>
            <a:ext cx="8645072" cy="95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1302598" y="1809790"/>
            <a:ext cx="4180637" cy="31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body" idx="2"/>
          </p:nvPr>
        </p:nvSpPr>
        <p:spPr>
          <a:xfrm>
            <a:off x="5772394" y="1815609"/>
            <a:ext cx="4180637" cy="309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15" name="Google Shape;115;p57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8"/>
          <p:cNvSpPr txBox="1">
            <a:spLocks noGrp="1"/>
          </p:cNvSpPr>
          <p:nvPr>
            <p:ph type="title"/>
          </p:nvPr>
        </p:nvSpPr>
        <p:spPr>
          <a:xfrm>
            <a:off x="1302472" y="723747"/>
            <a:ext cx="8646895" cy="95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1"/>
          </p:nvPr>
        </p:nvSpPr>
        <p:spPr>
          <a:xfrm>
            <a:off x="1302472" y="1817594"/>
            <a:ext cx="4180637" cy="72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979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 b="1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body" idx="2"/>
          </p:nvPr>
        </p:nvSpPr>
        <p:spPr>
          <a:xfrm>
            <a:off x="1302472" y="2541843"/>
            <a:ext cx="4180637" cy="238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body" idx="3"/>
          </p:nvPr>
        </p:nvSpPr>
        <p:spPr>
          <a:xfrm>
            <a:off x="5771126" y="1820703"/>
            <a:ext cx="4180637" cy="7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979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 b="1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9pPr>
          </a:lstStyle>
          <a:p>
            <a:endParaRPr/>
          </a:p>
        </p:txBody>
      </p:sp>
      <p:sp>
        <p:nvSpPr>
          <p:cNvPr id="121" name="Google Shape;121;p58"/>
          <p:cNvSpPr txBox="1">
            <a:spLocks noGrp="1"/>
          </p:cNvSpPr>
          <p:nvPr>
            <p:ph type="body" idx="4"/>
          </p:nvPr>
        </p:nvSpPr>
        <p:spPr>
          <a:xfrm>
            <a:off x="5771126" y="2539342"/>
            <a:ext cx="4180637" cy="237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25" name="Google Shape;125;p58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31" name="Google Shape;131;p59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1"/>
          <p:cNvSpPr txBox="1">
            <a:spLocks noGrp="1"/>
          </p:cNvSpPr>
          <p:nvPr>
            <p:ph type="title"/>
          </p:nvPr>
        </p:nvSpPr>
        <p:spPr>
          <a:xfrm>
            <a:off x="1300204" y="719076"/>
            <a:ext cx="2945789" cy="20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Gill Sans"/>
              <a:buNone/>
              <a:defRPr sz="21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body" idx="1"/>
          </p:nvPr>
        </p:nvSpPr>
        <p:spPr>
          <a:xfrm>
            <a:off x="4539343" y="719077"/>
            <a:ext cx="5411223" cy="419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1300204" y="2884942"/>
            <a:ext cx="2947512" cy="202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440"/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260"/>
              <a:buNone/>
              <a:defRPr sz="1260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80"/>
              <a:buNone/>
              <a:defRPr sz="1080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61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1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1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44" name="Google Shape;144;p61"/>
          <p:cNvCxnSpPr/>
          <p:nvPr/>
        </p:nvCxnSpPr>
        <p:spPr>
          <a:xfrm>
            <a:off x="1303452" y="2884942"/>
            <a:ext cx="294254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62"/>
          <p:cNvGrpSpPr/>
          <p:nvPr/>
        </p:nvGrpSpPr>
        <p:grpSpPr>
          <a:xfrm>
            <a:off x="6729649" y="433953"/>
            <a:ext cx="3667080" cy="4634191"/>
            <a:chOff x="7477387" y="482170"/>
            <a:chExt cx="4074533" cy="5149101"/>
          </a:xfrm>
        </p:grpSpPr>
        <p:sp>
          <p:nvSpPr>
            <p:cNvPr id="147" name="Google Shape;147;p62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2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62"/>
          <p:cNvSpPr txBox="1">
            <a:spLocks noGrp="1"/>
          </p:cNvSpPr>
          <p:nvPr>
            <p:ph type="title"/>
          </p:nvPr>
        </p:nvSpPr>
        <p:spPr>
          <a:xfrm>
            <a:off x="1306086" y="1016562"/>
            <a:ext cx="4979095" cy="1647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 sz="28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2"/>
          <p:cNvSpPr>
            <a:spLocks noGrp="1"/>
          </p:cNvSpPr>
          <p:nvPr>
            <p:ph type="pic" idx="2"/>
          </p:nvPr>
        </p:nvSpPr>
        <p:spPr>
          <a:xfrm>
            <a:off x="7311951" y="1010288"/>
            <a:ext cx="2512054" cy="347969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520"/>
              <a:buFont typeface="Arial"/>
              <a:buNone/>
              <a:defRPr sz="252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1" name="Google Shape;151;p62"/>
          <p:cNvSpPr txBox="1">
            <a:spLocks noGrp="1"/>
          </p:cNvSpPr>
          <p:nvPr>
            <p:ph type="body" idx="1"/>
          </p:nvPr>
        </p:nvSpPr>
        <p:spPr>
          <a:xfrm>
            <a:off x="1305296" y="2831393"/>
            <a:ext cx="4971964" cy="180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/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260"/>
              <a:buNone/>
              <a:defRPr sz="1260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80"/>
              <a:buNone/>
              <a:defRPr sz="1080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dt" idx="10"/>
          </p:nvPr>
        </p:nvSpPr>
        <p:spPr>
          <a:xfrm>
            <a:off x="1302644" y="4922871"/>
            <a:ext cx="4974616" cy="28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ftr" idx="11"/>
          </p:nvPr>
        </p:nvSpPr>
        <p:spPr>
          <a:xfrm>
            <a:off x="1302644" y="286776"/>
            <a:ext cx="4986904" cy="28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55" name="Google Shape;155;p62"/>
          <p:cNvCxnSpPr/>
          <p:nvPr/>
        </p:nvCxnSpPr>
        <p:spPr>
          <a:xfrm>
            <a:off x="1302644" y="2829245"/>
            <a:ext cx="497461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3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3"/>
          <p:cNvSpPr txBox="1">
            <a:spLocks noGrp="1"/>
          </p:cNvSpPr>
          <p:nvPr>
            <p:ph type="body" idx="1"/>
          </p:nvPr>
        </p:nvSpPr>
        <p:spPr>
          <a:xfrm rot="5400000">
            <a:off x="4075119" y="-954539"/>
            <a:ext cx="3105552" cy="864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62" name="Google Shape;162;p63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4"/>
          <p:cNvSpPr txBox="1">
            <a:spLocks noGrp="1"/>
          </p:cNvSpPr>
          <p:nvPr>
            <p:ph type="title"/>
          </p:nvPr>
        </p:nvSpPr>
        <p:spPr>
          <a:xfrm rot="5400000">
            <a:off x="7125334" y="2088942"/>
            <a:ext cx="4193900" cy="145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1"/>
          </p:nvPr>
        </p:nvSpPr>
        <p:spPr>
          <a:xfrm rot="5400000">
            <a:off x="2726229" y="-706948"/>
            <a:ext cx="4193900" cy="704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69" name="Google Shape;169;p64"/>
          <p:cNvCxnSpPr/>
          <p:nvPr/>
        </p:nvCxnSpPr>
        <p:spPr>
          <a:xfrm>
            <a:off x="8495200" y="719076"/>
            <a:ext cx="0" cy="41939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66"/>
          <p:cNvSpPr txBox="1">
            <a:spLocks noGrp="1"/>
          </p:cNvSpPr>
          <p:nvPr>
            <p:ph type="subTitle" idx="1"/>
          </p:nvPr>
        </p:nvSpPr>
        <p:spPr>
          <a:xfrm>
            <a:off x="520850" y="1787097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6" name="Google Shape;256;p66"/>
          <p:cNvSpPr txBox="1">
            <a:spLocks noGrp="1"/>
          </p:cNvSpPr>
          <p:nvPr>
            <p:ph type="title"/>
          </p:nvPr>
        </p:nvSpPr>
        <p:spPr>
          <a:xfrm>
            <a:off x="481662" y="839286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259" y="2527241"/>
            <a:ext cx="1626671" cy="3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1" name="Google Shape;261;p6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5" name="Google Shape;265;p68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zh-C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" name="Google Shape;28;p26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Google Shape;30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70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7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72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3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3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86" name="Google Shape;286;p73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87" name="Google Shape;287;p73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74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76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498348" y="1183334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5"/>
          <p:cNvSpPr txBox="1"/>
          <p:nvPr/>
        </p:nvSpPr>
        <p:spPr>
          <a:xfrm>
            <a:off x="481643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2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2485" y="0"/>
            <a:ext cx="10930317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0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54000">
                <a:schemeClr val="lt2"/>
              </a:gs>
              <a:gs pos="100000">
                <a:schemeClr val="l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482" y="0"/>
            <a:ext cx="1093031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31" y="3033529"/>
            <a:ext cx="2020682" cy="70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81662" y="4405222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76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0" name="Google Shape;290;p57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3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8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168283" y="577585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-US" sz="7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700" b="1" i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140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9" name="Google Shape;299;p59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0" name="Google Shape;300;p59"/>
          <p:cNvSpPr/>
          <p:nvPr/>
        </p:nvSpPr>
        <p:spPr>
          <a:xfrm>
            <a:off x="168283" y="577585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-US" sz="7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700" b="1" i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571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60"/>
          <p:cNvSpPr txBox="1">
            <a:spLocks noGrp="1"/>
          </p:cNvSpPr>
          <p:nvPr>
            <p:ph type="body" idx="1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4" name="Google Shape;304;p60"/>
          <p:cNvSpPr/>
          <p:nvPr/>
        </p:nvSpPr>
        <p:spPr>
          <a:xfrm>
            <a:off x="9809102" y="568977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0"/>
          <p:cNvSpPr txBox="1">
            <a:spLocks noGrp="1"/>
          </p:cNvSpPr>
          <p:nvPr>
            <p:ph type="body" idx="2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7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"/>
          <p:cNvSpPr txBox="1">
            <a:spLocks noGrp="1"/>
          </p:cNvSpPr>
          <p:nvPr>
            <p:ph type="title"/>
          </p:nvPr>
        </p:nvSpPr>
        <p:spPr>
          <a:xfrm>
            <a:off x="519232" y="1798592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61"/>
          <p:cNvSpPr txBox="1">
            <a:spLocks noGrp="1"/>
          </p:cNvSpPr>
          <p:nvPr>
            <p:ph type="body" idx="1"/>
          </p:nvPr>
        </p:nvSpPr>
        <p:spPr>
          <a:xfrm>
            <a:off x="519232" y="3071581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9" name="Google Shape;309;p61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0" name="Google Shape;310;p61"/>
          <p:cNvSpPr/>
          <p:nvPr/>
        </p:nvSpPr>
        <p:spPr>
          <a:xfrm>
            <a:off x="9636012" y="5699917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9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"/>
          <p:cNvSpPr/>
          <p:nvPr/>
        </p:nvSpPr>
        <p:spPr>
          <a:xfrm>
            <a:off x="0" y="-1"/>
            <a:ext cx="3583949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62"/>
          <p:cNvPicPr preferRelativeResize="0"/>
          <p:nvPr/>
        </p:nvPicPr>
        <p:blipFill rotWithShape="1">
          <a:blip r:embed="rId2">
            <a:alphaModFix/>
          </a:blip>
          <a:srcRect r="67338"/>
          <a:stretch/>
        </p:blipFill>
        <p:spPr>
          <a:xfrm>
            <a:off x="0" y="0"/>
            <a:ext cx="358394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2"/>
          <p:cNvSpPr/>
          <p:nvPr/>
        </p:nvSpPr>
        <p:spPr>
          <a:xfrm>
            <a:off x="0" y="0"/>
            <a:ext cx="3583949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441881" y="2381808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88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9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6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65"/>
          <p:cNvPicPr preferRelativeResize="0"/>
          <p:nvPr/>
        </p:nvPicPr>
        <p:blipFill rotWithShape="1">
          <a:blip r:embed="rId2">
            <a:alphaModFix/>
          </a:blip>
          <a:srcRect l="5607"/>
          <a:stretch/>
        </p:blipFill>
        <p:spPr>
          <a:xfrm>
            <a:off x="0" y="0"/>
            <a:ext cx="1031737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5"/>
          <p:cNvSpPr txBox="1">
            <a:spLocks noGrp="1"/>
          </p:cNvSpPr>
          <p:nvPr>
            <p:ph type="title"/>
          </p:nvPr>
        </p:nvSpPr>
        <p:spPr>
          <a:xfrm>
            <a:off x="4080090" y="4127423"/>
            <a:ext cx="6107187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7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5"/>
          <p:cNvPicPr preferRelativeResize="0"/>
          <p:nvPr/>
        </p:nvPicPr>
        <p:blipFill rotWithShape="1">
          <a:blip r:embed="rId2">
            <a:alphaModFix/>
          </a:blip>
          <a:srcRect l="-21752" b="-228"/>
          <a:stretch/>
        </p:blipFill>
        <p:spPr>
          <a:xfrm rot="10800000" flipH="1">
            <a:off x="0" y="229699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" name="Google Shape;3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5"/>
          <p:cNvSpPr txBox="1"/>
          <p:nvPr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31" y="910280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6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66"/>
          <p:cNvSpPr txBox="1">
            <a:spLocks noGrp="1"/>
          </p:cNvSpPr>
          <p:nvPr>
            <p:ph type="body" idx="1"/>
          </p:nvPr>
        </p:nvSpPr>
        <p:spPr>
          <a:xfrm>
            <a:off x="498348" y="447900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66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7"/>
          <p:cNvSpPr txBox="1">
            <a:spLocks noGrp="1"/>
          </p:cNvSpPr>
          <p:nvPr>
            <p:ph type="title"/>
          </p:nvPr>
        </p:nvSpPr>
        <p:spPr>
          <a:xfrm>
            <a:off x="1553497" y="5352633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6" name="Google Shape;33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3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2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2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9"/>
          <p:cNvSpPr txBox="1">
            <a:spLocks noGrp="1"/>
          </p:cNvSpPr>
          <p:nvPr>
            <p:ph type="title"/>
          </p:nvPr>
        </p:nvSpPr>
        <p:spPr>
          <a:xfrm>
            <a:off x="498348" y="5169475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41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8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  <a:ea typeface="微软雅黑" panose="020B0503020204020204" pitchFamily="34" charset="-122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95761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 panose="020B0603020202020204" pitchFamily="34" charset="0"/>
                <a:ea typeface="微软雅黑" panose="020B0503020204020204" pitchFamily="34" charset="-122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798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zh-C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9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15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2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95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88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63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2483" y="0"/>
            <a:ext cx="10930317" cy="6172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31" y="3033530"/>
            <a:ext cx="2020683" cy="700079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4405221"/>
            <a:ext cx="7939668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48;p4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48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" name="Google Shape;58;p4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8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18.emf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0" y="1817529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23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 sz="28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44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1" name="Google Shape;81;p23"/>
          <p:cNvCxnSpPr/>
          <p:nvPr/>
        </p:nvCxnSpPr>
        <p:spPr>
          <a:xfrm>
            <a:off x="0" y="5515572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" name="Google Shape;82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5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65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7" name="Google Shape;247;p65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850" cap="none">
                <a:solidFill>
                  <a:schemeClr val="accent4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‹#›</a:t>
            </a:fld>
            <a:r>
              <a:rPr lang="zh-CN" sz="1050" cap="none">
                <a:solidFill>
                  <a:srgbClr val="12FEB6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Century Gothic"/>
                <a:sym typeface="Century Gothic"/>
              </a:rPr>
              <a:t> </a:t>
            </a:r>
            <a:endParaRPr sz="1050" cap="none">
              <a:solidFill>
                <a:srgbClr val="12FEB6"/>
              </a:solidFill>
              <a:latin typeface="Trebuchet MS" panose="020B0603020202020204" pitchFamily="34" charset="0"/>
              <a:ea typeface="黑体" panose="02010609060101010101" pitchFamily="49" charset="-122"/>
              <a:cs typeface="Century Gothic"/>
              <a:sym typeface="Century Gothic"/>
            </a:endParaRPr>
          </a:p>
        </p:txBody>
      </p:sp>
      <p:grpSp>
        <p:nvGrpSpPr>
          <p:cNvPr id="248" name="Google Shape;248;p65"/>
          <p:cNvGrpSpPr/>
          <p:nvPr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249" name="Google Shape;249;p65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l" t="t" r="r" b="b"/>
              <a:pathLst>
                <a:path w="87" h="83" extrusionOk="0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5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l" t="t" r="r" b="b"/>
              <a:pathLst>
                <a:path w="2520" h="472" extrusionOk="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5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l" t="t" r="r" b="b"/>
              <a:pathLst>
                <a:path w="1086" h="718" extrusionOk="0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>
            <a:spLocks noGrp="1"/>
          </p:cNvSpPr>
          <p:nvPr>
            <p:ph type="title"/>
          </p:nvPr>
        </p:nvSpPr>
        <p:spPr>
          <a:xfrm>
            <a:off x="499745" y="729734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54"/>
          <p:cNvSpPr txBox="1">
            <a:spLocks noGrp="1"/>
          </p:cNvSpPr>
          <p:nvPr>
            <p:ph type="body" idx="1"/>
          </p:nvPr>
        </p:nvSpPr>
        <p:spPr>
          <a:xfrm>
            <a:off x="517404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5" name="Google Shape;275;p54"/>
          <p:cNvSpPr txBox="1"/>
          <p:nvPr/>
        </p:nvSpPr>
        <p:spPr>
          <a:xfrm>
            <a:off x="9749167" y="5857881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accent5"/>
              </a:solidFill>
              <a:latin typeface="Trebuchet MS" panose="020B0603020202020204" pitchFamily="34" charset="0"/>
              <a:ea typeface="黑体" panose="02010609060101010101" pitchFamily="49" charset="-122"/>
              <a:cs typeface="Century Gothic"/>
              <a:sym typeface="Century Gothic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181677" y="5803490"/>
            <a:ext cx="529828" cy="18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9416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/>
              <a:t>单击以编辑主标题样式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单击以编辑主文本样式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708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黑体" panose="02010609060101010101" pitchFamily="49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黑体" panose="02010609060101010101" pitchFamily="49" charset="-122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黑体" panose="02010609060101010101" pitchFamily="49" charset="-122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黑体" panose="02010609060101010101" pitchFamily="49" charset="-122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7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"/>
          <p:cNvSpPr txBox="1">
            <a:spLocks noGrp="1"/>
          </p:cNvSpPr>
          <p:nvPr>
            <p:ph type="title"/>
          </p:nvPr>
        </p:nvSpPr>
        <p:spPr>
          <a:xfrm>
            <a:off x="481661" y="4060727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深度学习基础知识</a:t>
            </a:r>
            <a:endParaRPr sz="3200"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08" name="Google Shape;308;p1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第 4 部分：数据增强与模型部署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缩放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437" name="Google Shape;437;p10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940" y="1598339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0" descr="A picture containing table, indoor, sitting, small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0352" y="1598339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0" descr="A picture containing table, indoor, sitting, small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7646" y="1598339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0" descr="A picture containing table, indoor, sitting, small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3058" y="1598339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0" descr="A picture containing table, indoor, sitting, small  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939" y="3607632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0" descr="A picture containing table, indoor, sitting, small  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7645" y="3607631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0" descr="A picture containing table, indoor, sitting, small  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70352" y="3607631"/>
            <a:ext cx="2205809" cy="166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0" descr="A picture containing table, indoor, sitting, small  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3058" y="3607631"/>
            <a:ext cx="2205809" cy="166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BED98-5080-4224-82D7-6D6FCB5D50F1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 txBox="1">
            <a:spLocks noGrp="1"/>
          </p:cNvSpPr>
          <p:nvPr>
            <p:ph type="title"/>
          </p:nvPr>
        </p:nvSpPr>
        <p:spPr>
          <a:xfrm>
            <a:off x="498348" y="73361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宽度和高度偏移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51" name="Google Shape;451;p11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12337" r="30159" b="45055"/>
          <a:stretch/>
        </p:blipFill>
        <p:spPr>
          <a:xfrm>
            <a:off x="5686423" y="2580799"/>
            <a:ext cx="14954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45493" t="12337" r="20649" b="45055"/>
          <a:stretch/>
        </p:blipFill>
        <p:spPr>
          <a:xfrm>
            <a:off x="8310561" y="2580798"/>
            <a:ext cx="14954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1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26861" t="12337" r="39282" b="45055"/>
          <a:stretch/>
        </p:blipFill>
        <p:spPr>
          <a:xfrm>
            <a:off x="3062286" y="2580799"/>
            <a:ext cx="14954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1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1245" r="30159" b="56148"/>
          <a:stretch/>
        </p:blipFill>
        <p:spPr>
          <a:xfrm>
            <a:off x="5686423" y="661226"/>
            <a:ext cx="14954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1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23206" r="30159" b="34187"/>
          <a:stretch/>
        </p:blipFill>
        <p:spPr>
          <a:xfrm>
            <a:off x="5686423" y="4500371"/>
            <a:ext cx="14954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CDCE5-C600-469B-8FE0-4EEC2B71F300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单应性变换（</a:t>
            </a: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</a:rPr>
              <a:t>HOMOGRAPHY</a:t>
            </a: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Microsoft Yahei"/>
                <a:sym typeface="Microsoft Yahei"/>
              </a:rPr>
              <a:t>）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grpSp>
        <p:nvGrpSpPr>
          <p:cNvPr id="462" name="Google Shape;462;p12"/>
          <p:cNvGrpSpPr/>
          <p:nvPr/>
        </p:nvGrpSpPr>
        <p:grpSpPr>
          <a:xfrm>
            <a:off x="1755326" y="1588135"/>
            <a:ext cx="8073332" cy="3317700"/>
            <a:chOff x="2029646" y="866775"/>
            <a:chExt cx="8073332" cy="3317700"/>
          </a:xfrm>
        </p:grpSpPr>
        <p:cxnSp>
          <p:nvCxnSpPr>
            <p:cNvPr id="463" name="Google Shape;463;p12"/>
            <p:cNvCxnSpPr/>
            <p:nvPr/>
          </p:nvCxnSpPr>
          <p:spPr>
            <a:xfrm flipH="1">
              <a:off x="2496457" y="2446091"/>
              <a:ext cx="4780644" cy="1387722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464" name="Google Shape;464;p12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44876" y="2114550"/>
              <a:ext cx="2015971" cy="1106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2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12618" y="956691"/>
              <a:ext cx="3290359" cy="18053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6" name="Google Shape;466;p12"/>
            <p:cNvCxnSpPr/>
            <p:nvPr/>
          </p:nvCxnSpPr>
          <p:spPr>
            <a:xfrm flipH="1">
              <a:off x="2406704" y="866775"/>
              <a:ext cx="4870397" cy="2928938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12"/>
            <p:cNvCxnSpPr/>
            <p:nvPr/>
          </p:nvCxnSpPr>
          <p:spPr>
            <a:xfrm flipH="1">
              <a:off x="2566988" y="1058370"/>
              <a:ext cx="7535990" cy="2775443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12"/>
            <p:cNvCxnSpPr/>
            <p:nvPr/>
          </p:nvCxnSpPr>
          <p:spPr>
            <a:xfrm flipH="1">
              <a:off x="2406705" y="3086100"/>
              <a:ext cx="7508820" cy="747713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12"/>
            <p:cNvSpPr/>
            <p:nvPr/>
          </p:nvSpPr>
          <p:spPr>
            <a:xfrm>
              <a:off x="2104571" y="3541486"/>
              <a:ext cx="631372" cy="4789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70" name="Google Shape;470;p12" descr="Camer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9646" y="32700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2975BA-52C6-44A6-816F-78F80D8BEE7F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亮度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77" name="Google Shape;477;p13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00" y="1618659"/>
            <a:ext cx="1645920" cy="3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3" descr="A picture containing table, indoor, sitting, small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8900" y="1618658"/>
            <a:ext cx="1645920" cy="3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3" descr="A picture containing table, indoor, sitting, small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400" y="1618657"/>
            <a:ext cx="1645920" cy="3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 descr="A picture containing table, indoor, sitting, small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5900" y="1618656"/>
            <a:ext cx="1645920" cy="3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 descr="A picture containing table, indoor, sitting, small  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4400" y="1618656"/>
            <a:ext cx="1645920" cy="36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29E54-EEC7-40AD-98A2-21B22B2B58BB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4"/>
          <p:cNvSpPr txBox="1">
            <a:spLocks noGrp="1"/>
          </p:cNvSpPr>
          <p:nvPr>
            <p:ph type="title"/>
          </p:nvPr>
        </p:nvSpPr>
        <p:spPr>
          <a:xfrm>
            <a:off x="498348" y="660651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通道偏移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88" name="Google Shape;488;p14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3629" y="2989085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4" descr="A picture containing table, indoor, sitting, small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753" y="3638650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4" descr="A picture containing table, indoor, sitting, small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3628" y="1325217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4" descr="A picture containing table, indoor, sitting, small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2836" y="3638650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4" descr="A picture containing table, indoor, sitting, small  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910" y="2059104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4" descr="A picture containing table, indoor, sitting, small  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02836" y="2059103"/>
            <a:ext cx="2801783" cy="10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4" descr="A picture containing table, indoor, sitting, small  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71961" y="4652953"/>
            <a:ext cx="2801783" cy="102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F6FE5-3A93-4EA5-AFFA-6A816E624AE2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5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模型部署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74348C7-68F6-4906-B254-3A92BD5C73C3}"/>
              </a:ext>
            </a:extLst>
          </p:cNvPr>
          <p:cNvCxnSpPr>
            <a:cxnSpLocks/>
          </p:cNvCxnSpPr>
          <p:nvPr/>
        </p:nvCxnSpPr>
        <p:spPr>
          <a:xfrm>
            <a:off x="5775689" y="3477143"/>
            <a:ext cx="1457772" cy="101670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0" y="640238"/>
            <a:ext cx="9976104" cy="590931"/>
          </a:xfrm>
        </p:spPr>
        <p:txBody>
          <a:bodyPr/>
          <a:lstStyle/>
          <a:p>
            <a:r>
              <a:rPr lang="zh-CN" altLang="en-US"/>
              <a:t>模型部署</a:t>
            </a:r>
            <a:endParaRPr lang="zh-CN" alt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F98C430-B757-4727-A292-B56596801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9" t="46563" r="48253" b="22257"/>
          <a:stretch/>
        </p:blipFill>
        <p:spPr>
          <a:xfrm>
            <a:off x="668449" y="1828800"/>
            <a:ext cx="1560945" cy="263760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3DF815-646C-438F-8301-C2B6FCF8CCFA}"/>
              </a:ext>
            </a:extLst>
          </p:cNvPr>
          <p:cNvSpPr txBox="1"/>
          <p:nvPr/>
        </p:nvSpPr>
        <p:spPr>
          <a:xfrm>
            <a:off x="914599" y="4888251"/>
            <a:ext cx="974947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(28, 28,1)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图像输入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A88D0B1-9AE9-4C3B-A2E3-651E11CA0499}"/>
              </a:ext>
            </a:extLst>
          </p:cNvPr>
          <p:cNvSpPr txBox="1"/>
          <p:nvPr/>
        </p:nvSpPr>
        <p:spPr>
          <a:xfrm>
            <a:off x="2212437" y="4509156"/>
            <a:ext cx="1055096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(3, 3, 1, 2)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内核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4F572-7F42-4260-A8F4-172EDF2695DA}"/>
              </a:ext>
            </a:extLst>
          </p:cNvPr>
          <p:cNvSpPr txBox="1"/>
          <p:nvPr/>
        </p:nvSpPr>
        <p:spPr>
          <a:xfrm>
            <a:off x="3229476" y="3861816"/>
            <a:ext cx="1029448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堆叠图像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2F994B-1A74-41BA-ADFA-9A1B77A818FB}"/>
              </a:ext>
            </a:extLst>
          </p:cNvPr>
          <p:cNvSpPr txBox="1"/>
          <p:nvPr/>
        </p:nvSpPr>
        <p:spPr>
          <a:xfrm>
            <a:off x="4394161" y="4509155"/>
            <a:ext cx="1055096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(3, 3, 2, 2)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内核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2CD8E21-6A01-4380-97B0-473E7163E1D5}"/>
              </a:ext>
            </a:extLst>
          </p:cNvPr>
          <p:cNvSpPr txBox="1"/>
          <p:nvPr/>
        </p:nvSpPr>
        <p:spPr>
          <a:xfrm>
            <a:off x="5565801" y="3872249"/>
            <a:ext cx="1029448" cy="52322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堆叠图像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73" name="Table 173">
            <a:extLst>
              <a:ext uri="{FF2B5EF4-FFF2-40B4-BE49-F238E27FC236}">
                <a16:creationId xmlns:a16="http://schemas.microsoft.com/office/drawing/2014/main" id="{CB51B13E-2419-4610-9050-07EC731290EB}"/>
              </a:ext>
            </a:extLst>
          </p:cNvPr>
          <p:cNvGraphicFramePr>
            <a:graphicFrameLocks noGrp="1"/>
          </p:cNvGraphicFramePr>
          <p:nvPr/>
        </p:nvGraphicFramePr>
        <p:xfrm>
          <a:off x="7206671" y="1555750"/>
          <a:ext cx="280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36">
                  <a:extLst>
                    <a:ext uri="{9D8B030D-6E8A-4147-A177-3AD203B41FA5}">
                      <a16:colId xmlns:a16="http://schemas.microsoft.com/office/drawing/2014/main" val="3772995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08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4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83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72629"/>
                  </a:ext>
                </a:extLst>
              </a:tr>
            </a:tbl>
          </a:graphicData>
        </a:graphic>
      </p:graphicFrame>
      <p:sp>
        <p:nvSpPr>
          <p:cNvPr id="174" name="TextBox 173">
            <a:extLst>
              <a:ext uri="{FF2B5EF4-FFF2-40B4-BE49-F238E27FC236}">
                <a16:creationId xmlns:a16="http://schemas.microsoft.com/office/drawing/2014/main" id="{A21C209E-F9DE-4C52-933A-B778AA087A99}"/>
              </a:ext>
            </a:extLst>
          </p:cNvPr>
          <p:cNvSpPr txBox="1"/>
          <p:nvPr/>
        </p:nvSpPr>
        <p:spPr>
          <a:xfrm>
            <a:off x="6692904" y="4877479"/>
            <a:ext cx="1261884" cy="7386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(1568)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展平后的图像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向量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6" name="Google Shape;219;p33">
            <a:extLst>
              <a:ext uri="{FF2B5EF4-FFF2-40B4-BE49-F238E27FC236}">
                <a16:creationId xmlns:a16="http://schemas.microsoft.com/office/drawing/2014/main" id="{96790B7D-EB35-4745-9523-5B6621B3E4E3}"/>
              </a:ext>
            </a:extLst>
          </p:cNvPr>
          <p:cNvSpPr/>
          <p:nvPr/>
        </p:nvSpPr>
        <p:spPr>
          <a:xfrm>
            <a:off x="8071514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47" name="Google Shape;219;p33">
            <a:extLst>
              <a:ext uri="{FF2B5EF4-FFF2-40B4-BE49-F238E27FC236}">
                <a16:creationId xmlns:a16="http://schemas.microsoft.com/office/drawing/2014/main" id="{857D3484-1788-4D63-9973-4EA1C873C308}"/>
              </a:ext>
            </a:extLst>
          </p:cNvPr>
          <p:cNvSpPr/>
          <p:nvPr/>
        </p:nvSpPr>
        <p:spPr>
          <a:xfrm>
            <a:off x="8068810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48" name="Google Shape;219;p33">
            <a:extLst>
              <a:ext uri="{FF2B5EF4-FFF2-40B4-BE49-F238E27FC236}">
                <a16:creationId xmlns:a16="http://schemas.microsoft.com/office/drawing/2014/main" id="{56BC80D9-4CDC-40FA-90CD-1F442CC74521}"/>
              </a:ext>
            </a:extLst>
          </p:cNvPr>
          <p:cNvSpPr/>
          <p:nvPr/>
        </p:nvSpPr>
        <p:spPr>
          <a:xfrm>
            <a:off x="8068810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49" name="Google Shape;219;p33">
            <a:extLst>
              <a:ext uri="{FF2B5EF4-FFF2-40B4-BE49-F238E27FC236}">
                <a16:creationId xmlns:a16="http://schemas.microsoft.com/office/drawing/2014/main" id="{89DD8C76-3826-47FC-AA69-F1170C8EB69F}"/>
              </a:ext>
            </a:extLst>
          </p:cNvPr>
          <p:cNvSpPr/>
          <p:nvPr/>
        </p:nvSpPr>
        <p:spPr>
          <a:xfrm>
            <a:off x="8713976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50" name="Google Shape;219;p33">
            <a:extLst>
              <a:ext uri="{FF2B5EF4-FFF2-40B4-BE49-F238E27FC236}">
                <a16:creationId xmlns:a16="http://schemas.microsoft.com/office/drawing/2014/main" id="{F5EB5EB5-261F-4F0F-B0F3-C1DAD326B15D}"/>
              </a:ext>
            </a:extLst>
          </p:cNvPr>
          <p:cNvSpPr/>
          <p:nvPr/>
        </p:nvSpPr>
        <p:spPr>
          <a:xfrm>
            <a:off x="8711273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51" name="Google Shape;219;p33">
            <a:extLst>
              <a:ext uri="{FF2B5EF4-FFF2-40B4-BE49-F238E27FC236}">
                <a16:creationId xmlns:a16="http://schemas.microsoft.com/office/drawing/2014/main" id="{A7503F87-00FF-42AC-8518-0B3FF17989CD}"/>
              </a:ext>
            </a:extLst>
          </p:cNvPr>
          <p:cNvSpPr/>
          <p:nvPr/>
        </p:nvSpPr>
        <p:spPr>
          <a:xfrm>
            <a:off x="8711273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52" name="Google Shape;219;p33">
            <a:extLst>
              <a:ext uri="{FF2B5EF4-FFF2-40B4-BE49-F238E27FC236}">
                <a16:creationId xmlns:a16="http://schemas.microsoft.com/office/drawing/2014/main" id="{6E155B69-347E-4290-8840-BA8017BC93F8}"/>
              </a:ext>
            </a:extLst>
          </p:cNvPr>
          <p:cNvSpPr/>
          <p:nvPr/>
        </p:nvSpPr>
        <p:spPr>
          <a:xfrm>
            <a:off x="9517236" y="4532666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EDE53A-48D7-44B9-A821-9BC10DB7F286}"/>
              </a:ext>
            </a:extLst>
          </p:cNvPr>
          <p:cNvGrpSpPr/>
          <p:nvPr/>
        </p:nvGrpSpPr>
        <p:grpSpPr>
          <a:xfrm>
            <a:off x="8262865" y="1754333"/>
            <a:ext cx="451112" cy="2596017"/>
            <a:chOff x="8430069" y="1754333"/>
            <a:chExt cx="283908" cy="2596017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F156D7-F172-4E80-951B-BF44D7B4BEBF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16200000">
              <a:off x="7274015" y="2910388"/>
              <a:ext cx="2596016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DC88A6E-76D5-4FDE-A853-726B2E5E7B1C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rot="16200000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186652A-248A-4C32-8B9A-17FC434D7DDD}"/>
                </a:ext>
              </a:extLst>
            </p:cNvPr>
            <p:cNvCxnSpPr>
              <a:cxnSpLocks/>
              <a:endCxn id="251" idx="2"/>
            </p:cNvCxnSpPr>
            <p:nvPr/>
          </p:nvCxnSpPr>
          <p:spPr>
            <a:xfrm rot="16200000">
              <a:off x="8570671" y="4209748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7E24B39-6538-4E0D-8DFB-4C295EABF741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16200000">
              <a:off x="8573375" y="1613732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78E882E-31A4-49D7-AF52-E154E6267387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rot="16200000" flipH="1">
              <a:off x="7386405" y="2800701"/>
              <a:ext cx="2371235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4861AB4A-7D53-4B20-BD38-036FEC1AAA27}"/>
                </a:ext>
              </a:extLst>
            </p:cNvPr>
            <p:cNvCxnSpPr>
              <a:cxnSpLocks/>
              <a:endCxn id="251" idx="2"/>
            </p:cNvCxnSpPr>
            <p:nvPr/>
          </p:nvCxnSpPr>
          <p:spPr>
            <a:xfrm rot="16200000" flipH="1">
              <a:off x="7274015" y="2913092"/>
              <a:ext cx="2596016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F890703-7B42-424E-A68E-3DEBEED7294B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16200000">
              <a:off x="7386405" y="2797997"/>
              <a:ext cx="2371235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AAC04CB-DFC7-4F03-A96F-E6EF1922DC9C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rot="16200000">
              <a:off x="8570671" y="3984967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4C33BB5-7BF9-4DCB-B99A-624CCE2871C5}"/>
                </a:ext>
              </a:extLst>
            </p:cNvPr>
            <p:cNvCxnSpPr>
              <a:cxnSpLocks/>
              <a:endCxn id="251" idx="2"/>
            </p:cNvCxnSpPr>
            <p:nvPr/>
          </p:nvCxnSpPr>
          <p:spPr>
            <a:xfrm rot="16200000" flipH="1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Google Shape;219;p33">
            <a:extLst>
              <a:ext uri="{FF2B5EF4-FFF2-40B4-BE49-F238E27FC236}">
                <a16:creationId xmlns:a16="http://schemas.microsoft.com/office/drawing/2014/main" id="{895A249D-AD3F-411B-8642-3AEAC63A5D64}"/>
              </a:ext>
            </a:extLst>
          </p:cNvPr>
          <p:cNvSpPr/>
          <p:nvPr/>
        </p:nvSpPr>
        <p:spPr>
          <a:xfrm>
            <a:off x="9514576" y="41744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66" name="Google Shape;219;p33">
            <a:extLst>
              <a:ext uri="{FF2B5EF4-FFF2-40B4-BE49-F238E27FC236}">
                <a16:creationId xmlns:a16="http://schemas.microsoft.com/office/drawing/2014/main" id="{DED44898-46AB-4466-9F84-4ADE7000801F}"/>
              </a:ext>
            </a:extLst>
          </p:cNvPr>
          <p:cNvSpPr/>
          <p:nvPr/>
        </p:nvSpPr>
        <p:spPr>
          <a:xfrm>
            <a:off x="9517236" y="381491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67" name="Google Shape;219;p33">
            <a:extLst>
              <a:ext uri="{FF2B5EF4-FFF2-40B4-BE49-F238E27FC236}">
                <a16:creationId xmlns:a16="http://schemas.microsoft.com/office/drawing/2014/main" id="{14B6F112-34B4-4CA9-93CF-1497201AEAE5}"/>
              </a:ext>
            </a:extLst>
          </p:cNvPr>
          <p:cNvSpPr/>
          <p:nvPr/>
        </p:nvSpPr>
        <p:spPr>
          <a:xfrm>
            <a:off x="9514576" y="345670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68" name="Google Shape;219;p33">
            <a:extLst>
              <a:ext uri="{FF2B5EF4-FFF2-40B4-BE49-F238E27FC236}">
                <a16:creationId xmlns:a16="http://schemas.microsoft.com/office/drawing/2014/main" id="{E70D91A5-729B-452A-BC2C-B1A63F947223}"/>
              </a:ext>
            </a:extLst>
          </p:cNvPr>
          <p:cNvSpPr/>
          <p:nvPr/>
        </p:nvSpPr>
        <p:spPr>
          <a:xfrm>
            <a:off x="9517236" y="308224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69" name="Google Shape;219;p33">
            <a:extLst>
              <a:ext uri="{FF2B5EF4-FFF2-40B4-BE49-F238E27FC236}">
                <a16:creationId xmlns:a16="http://schemas.microsoft.com/office/drawing/2014/main" id="{EC95AA7C-B3B5-4597-AA9E-9D4411DFF5CC}"/>
              </a:ext>
            </a:extLst>
          </p:cNvPr>
          <p:cNvSpPr/>
          <p:nvPr/>
        </p:nvSpPr>
        <p:spPr>
          <a:xfrm>
            <a:off x="9514576" y="2724029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70" name="Google Shape;219;p33">
            <a:extLst>
              <a:ext uri="{FF2B5EF4-FFF2-40B4-BE49-F238E27FC236}">
                <a16:creationId xmlns:a16="http://schemas.microsoft.com/office/drawing/2014/main" id="{3CBBE959-A8C2-4ABB-B1F6-BFC03290F0CF}"/>
              </a:ext>
            </a:extLst>
          </p:cNvPr>
          <p:cNvSpPr/>
          <p:nvPr/>
        </p:nvSpPr>
        <p:spPr>
          <a:xfrm>
            <a:off x="9522129" y="2366398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71" name="Google Shape;219;p33">
            <a:extLst>
              <a:ext uri="{FF2B5EF4-FFF2-40B4-BE49-F238E27FC236}">
                <a16:creationId xmlns:a16="http://schemas.microsoft.com/office/drawing/2014/main" id="{74BC4DB6-D846-4C52-99BF-64805D6CFCB8}"/>
              </a:ext>
            </a:extLst>
          </p:cNvPr>
          <p:cNvSpPr/>
          <p:nvPr/>
        </p:nvSpPr>
        <p:spPr>
          <a:xfrm>
            <a:off x="9519469" y="2008184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72" name="Google Shape;219;p33">
            <a:extLst>
              <a:ext uri="{FF2B5EF4-FFF2-40B4-BE49-F238E27FC236}">
                <a16:creationId xmlns:a16="http://schemas.microsoft.com/office/drawing/2014/main" id="{2EF0CA3D-7A3F-42C4-9A3B-4D74CBC0D39D}"/>
              </a:ext>
            </a:extLst>
          </p:cNvPr>
          <p:cNvSpPr/>
          <p:nvPr/>
        </p:nvSpPr>
        <p:spPr>
          <a:xfrm>
            <a:off x="9517236" y="16505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73" name="Google Shape;219;p33">
            <a:extLst>
              <a:ext uri="{FF2B5EF4-FFF2-40B4-BE49-F238E27FC236}">
                <a16:creationId xmlns:a16="http://schemas.microsoft.com/office/drawing/2014/main" id="{3888C993-B3DE-456C-A2B3-B6A93C6DDB05}"/>
              </a:ext>
            </a:extLst>
          </p:cNvPr>
          <p:cNvSpPr/>
          <p:nvPr/>
        </p:nvSpPr>
        <p:spPr>
          <a:xfrm>
            <a:off x="9514576" y="129234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A58350-36D1-41D6-8399-C087AEE7B159}"/>
              </a:ext>
            </a:extLst>
          </p:cNvPr>
          <p:cNvGrpSpPr/>
          <p:nvPr/>
        </p:nvGrpSpPr>
        <p:grpSpPr>
          <a:xfrm>
            <a:off x="8898349" y="1385478"/>
            <a:ext cx="623780" cy="3240327"/>
            <a:chOff x="9127523" y="1385478"/>
            <a:chExt cx="394606" cy="3240327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F3CF1-8D61-4180-909C-F3E1B9914E36}"/>
                </a:ext>
              </a:extLst>
            </p:cNvPr>
            <p:cNvCxnSpPr>
              <a:cxnSpLocks/>
              <a:endCxn id="252" idx="2"/>
            </p:cNvCxnSpPr>
            <p:nvPr/>
          </p:nvCxnSpPr>
          <p:spPr>
            <a:xfrm rot="16200000" flipH="1">
              <a:off x="7893772" y="3002340"/>
              <a:ext cx="2859920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88B48F-76F1-4505-97EB-BC842D276AA7}"/>
                </a:ext>
              </a:extLst>
            </p:cNvPr>
            <p:cNvCxnSpPr>
              <a:cxnSpLocks/>
              <a:endCxn id="252" idx="2"/>
            </p:cNvCxnSpPr>
            <p:nvPr/>
          </p:nvCxnSpPr>
          <p:spPr>
            <a:xfrm rot="16200000" flipH="1">
              <a:off x="9078037" y="4186606"/>
              <a:ext cx="488685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D33AFE1-2DBC-449D-8724-B030F2902FCA}"/>
                </a:ext>
              </a:extLst>
            </p:cNvPr>
            <p:cNvCxnSpPr>
              <a:cxnSpLocks/>
              <a:endCxn id="252" idx="2"/>
            </p:cNvCxnSpPr>
            <p:nvPr/>
          </p:nvCxnSpPr>
          <p:spPr>
            <a:xfrm rot="16200000" flipH="1">
              <a:off x="9190428" y="4298996"/>
              <a:ext cx="263904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1FC26B6-0D79-48B4-A4A4-4FB836E6C797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rot="16200000">
              <a:off x="9273895" y="4121219"/>
              <a:ext cx="9430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3E3C54-5152-466D-A2E7-D9222323CEC5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rot="16200000" flipH="1">
              <a:off x="9255814" y="4008829"/>
              <a:ext cx="13047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2B911CF-05FD-411F-8A23-210F9370BFF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rot="16200000" flipH="1">
              <a:off x="8071549" y="2824563"/>
              <a:ext cx="2501706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46849CA-FD48-4E75-8B9E-813398C45777}"/>
                </a:ext>
              </a:extLst>
            </p:cNvPr>
            <p:cNvCxnSpPr>
              <a:cxnSpLocks/>
              <a:endCxn id="266" idx="2"/>
            </p:cNvCxnSpPr>
            <p:nvPr/>
          </p:nvCxnSpPr>
          <p:spPr>
            <a:xfrm rot="16200000">
              <a:off x="9207847" y="3827730"/>
              <a:ext cx="229066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3CB4284C-874C-47C6-B239-ABC4E3384DC6}"/>
                </a:ext>
              </a:extLst>
            </p:cNvPr>
            <p:cNvCxnSpPr>
              <a:cxnSpLocks/>
              <a:endCxn id="266" idx="2"/>
            </p:cNvCxnSpPr>
            <p:nvPr/>
          </p:nvCxnSpPr>
          <p:spPr>
            <a:xfrm rot="16200000">
              <a:off x="9095456" y="3940121"/>
              <a:ext cx="453847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40977E8-714E-406E-AE21-2BE018F632F9}"/>
                </a:ext>
              </a:extLst>
            </p:cNvPr>
            <p:cNvCxnSpPr>
              <a:cxnSpLocks/>
              <a:endCxn id="266" idx="2"/>
            </p:cNvCxnSpPr>
            <p:nvPr/>
          </p:nvCxnSpPr>
          <p:spPr>
            <a:xfrm rot="16200000" flipH="1">
              <a:off x="8252647" y="2643465"/>
              <a:ext cx="2142169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C69CD6B-BB7C-4074-ACB2-DDE5E798C149}"/>
                </a:ext>
              </a:extLst>
            </p:cNvPr>
            <p:cNvCxnSpPr>
              <a:cxnSpLocks/>
              <a:endCxn id="267" idx="2"/>
            </p:cNvCxnSpPr>
            <p:nvPr/>
          </p:nvCxnSpPr>
          <p:spPr>
            <a:xfrm rot="16200000">
              <a:off x="8915020" y="3762344"/>
              <a:ext cx="812060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2D5DBF7-95B3-4F4C-B50D-A17F67A49A84}"/>
                </a:ext>
              </a:extLst>
            </p:cNvPr>
            <p:cNvCxnSpPr>
              <a:cxnSpLocks/>
              <a:endCxn id="267" idx="2"/>
            </p:cNvCxnSpPr>
            <p:nvPr/>
          </p:nvCxnSpPr>
          <p:spPr>
            <a:xfrm rot="16200000">
              <a:off x="9027410" y="3649953"/>
              <a:ext cx="58727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4044848-BF29-4EAC-8156-EC3D2A221A65}"/>
                </a:ext>
              </a:extLst>
            </p:cNvPr>
            <p:cNvCxnSpPr>
              <a:cxnSpLocks/>
              <a:endCxn id="267" idx="2"/>
            </p:cNvCxnSpPr>
            <p:nvPr/>
          </p:nvCxnSpPr>
          <p:spPr>
            <a:xfrm rot="16200000" flipH="1">
              <a:off x="8430424" y="2465688"/>
              <a:ext cx="1783955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80E2B4EE-25D1-49FF-A564-D8F5A190B096}"/>
                </a:ext>
              </a:extLst>
            </p:cNvPr>
            <p:cNvCxnSpPr>
              <a:cxnSpLocks/>
              <a:endCxn id="268" idx="2"/>
            </p:cNvCxnSpPr>
            <p:nvPr/>
          </p:nvCxnSpPr>
          <p:spPr>
            <a:xfrm rot="16200000">
              <a:off x="8729120" y="3573784"/>
              <a:ext cx="118651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5FBB225-3D1F-418A-A56B-9F76ABF03B86}"/>
                </a:ext>
              </a:extLst>
            </p:cNvPr>
            <p:cNvCxnSpPr>
              <a:cxnSpLocks/>
              <a:endCxn id="268" idx="2"/>
            </p:cNvCxnSpPr>
            <p:nvPr/>
          </p:nvCxnSpPr>
          <p:spPr>
            <a:xfrm rot="16200000">
              <a:off x="8841510" y="3461394"/>
              <a:ext cx="96173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D22BA3B-83F5-4AA2-A877-909C85369612}"/>
                </a:ext>
              </a:extLst>
            </p:cNvPr>
            <p:cNvCxnSpPr>
              <a:cxnSpLocks/>
              <a:endCxn id="268" idx="2"/>
            </p:cNvCxnSpPr>
            <p:nvPr/>
          </p:nvCxnSpPr>
          <p:spPr>
            <a:xfrm rot="16200000" flipH="1">
              <a:off x="8618984" y="2277129"/>
              <a:ext cx="1409496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0AB4618-61C4-4714-BBDD-971E6BDFEB7C}"/>
                </a:ext>
              </a:extLst>
            </p:cNvPr>
            <p:cNvCxnSpPr>
              <a:cxnSpLocks/>
              <a:endCxn id="269" idx="2"/>
            </p:cNvCxnSpPr>
            <p:nvPr/>
          </p:nvCxnSpPr>
          <p:spPr>
            <a:xfrm rot="16200000">
              <a:off x="8661074" y="3283617"/>
              <a:ext cx="131995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A0FA7C1-3F1A-47FC-B51A-D9DB511526DF}"/>
                </a:ext>
              </a:extLst>
            </p:cNvPr>
            <p:cNvCxnSpPr>
              <a:cxnSpLocks/>
              <a:endCxn id="269" idx="2"/>
            </p:cNvCxnSpPr>
            <p:nvPr/>
          </p:nvCxnSpPr>
          <p:spPr>
            <a:xfrm rot="16200000">
              <a:off x="8548684" y="3396007"/>
              <a:ext cx="1544733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BA2C91EA-E1E2-44DD-8884-1E62628CE006}"/>
                </a:ext>
              </a:extLst>
            </p:cNvPr>
            <p:cNvCxnSpPr>
              <a:cxnSpLocks/>
              <a:endCxn id="269" idx="2"/>
            </p:cNvCxnSpPr>
            <p:nvPr/>
          </p:nvCxnSpPr>
          <p:spPr>
            <a:xfrm rot="16200000" flipH="1">
              <a:off x="8796760" y="2099352"/>
              <a:ext cx="1051283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357C3B46-39B2-4C28-9013-36C0723F0ED1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 rot="16200000">
              <a:off x="8373644" y="3213416"/>
              <a:ext cx="1902364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6DECE69-4264-469A-8F49-0865A831B638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 rot="16200000">
              <a:off x="8486034" y="3101025"/>
              <a:ext cx="1677583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C20BA410-F0DD-4E89-95A2-477BAA27A99C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 rot="16200000" flipH="1">
              <a:off x="8979352" y="1916760"/>
              <a:ext cx="693651" cy="39190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D60EFBB-778A-4381-B3F6-55A75A9915C2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 rot="16200000">
              <a:off x="8193208" y="3035639"/>
              <a:ext cx="226057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1675C6A-AAA5-4B4B-AC51-24DB0AED57D2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 rot="16200000">
              <a:off x="8305598" y="2923248"/>
              <a:ext cx="203579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47981AA-AD6B-453F-9EC1-B6F421B94AD3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 rot="16200000" flipH="1">
              <a:off x="9157129" y="1738983"/>
              <a:ext cx="335438" cy="38924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A9C5A846-28C2-4F6D-8F86-DBD983B4AAB4}"/>
                </a:ext>
              </a:extLst>
            </p:cNvPr>
            <p:cNvCxnSpPr>
              <a:cxnSpLocks/>
              <a:endCxn id="272" idx="2"/>
            </p:cNvCxnSpPr>
            <p:nvPr/>
          </p:nvCxnSpPr>
          <p:spPr>
            <a:xfrm rot="16200000">
              <a:off x="8013275" y="2857940"/>
              <a:ext cx="261820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F9194FCF-D28F-4C39-B67A-410C5E3223ED}"/>
                </a:ext>
              </a:extLst>
            </p:cNvPr>
            <p:cNvCxnSpPr>
              <a:cxnSpLocks/>
              <a:endCxn id="272" idx="2"/>
            </p:cNvCxnSpPr>
            <p:nvPr/>
          </p:nvCxnSpPr>
          <p:spPr>
            <a:xfrm rot="16200000">
              <a:off x="8125666" y="2745549"/>
              <a:ext cx="2393428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A290A91-C8D8-4470-B2F8-68CBB91917E6}"/>
                </a:ext>
              </a:extLst>
            </p:cNvPr>
            <p:cNvCxnSpPr>
              <a:cxnSpLocks/>
              <a:endCxn id="272" idx="2"/>
            </p:cNvCxnSpPr>
            <p:nvPr/>
          </p:nvCxnSpPr>
          <p:spPr>
            <a:xfrm rot="16200000">
              <a:off x="9312635" y="1561284"/>
              <a:ext cx="22193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46C9C882-8F5A-4960-B59D-DED9DC38EFC0}"/>
                </a:ext>
              </a:extLst>
            </p:cNvPr>
            <p:cNvCxnSpPr>
              <a:cxnSpLocks/>
              <a:endCxn id="273" idx="2"/>
            </p:cNvCxnSpPr>
            <p:nvPr/>
          </p:nvCxnSpPr>
          <p:spPr>
            <a:xfrm rot="16200000">
              <a:off x="7832839" y="2680163"/>
              <a:ext cx="297642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A3C83EFF-DA1D-416C-B975-BF84D15D9ADB}"/>
                </a:ext>
              </a:extLst>
            </p:cNvPr>
            <p:cNvCxnSpPr>
              <a:cxnSpLocks/>
              <a:endCxn id="273" idx="2"/>
            </p:cNvCxnSpPr>
            <p:nvPr/>
          </p:nvCxnSpPr>
          <p:spPr>
            <a:xfrm rot="16200000">
              <a:off x="7945229" y="2567772"/>
              <a:ext cx="2751641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0417708-FEC2-40FE-AD7D-9E134A36C4C3}"/>
                </a:ext>
              </a:extLst>
            </p:cNvPr>
            <p:cNvCxnSpPr>
              <a:cxnSpLocks/>
              <a:endCxn id="273" idx="2"/>
            </p:cNvCxnSpPr>
            <p:nvPr/>
          </p:nvCxnSpPr>
          <p:spPr>
            <a:xfrm rot="16200000">
              <a:off x="9132199" y="1383507"/>
              <a:ext cx="380407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0E95BD83-3C7B-4A86-86CE-AD06A19988DF}"/>
              </a:ext>
            </a:extLst>
          </p:cNvPr>
          <p:cNvCxnSpPr>
            <a:cxnSpLocks/>
            <a:endCxn id="248" idx="2"/>
          </p:cNvCxnSpPr>
          <p:nvPr/>
        </p:nvCxnSpPr>
        <p:spPr>
          <a:xfrm rot="16200000" flipH="1">
            <a:off x="7284567" y="3566107"/>
            <a:ext cx="109338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DA6D2076-75FD-45C6-9B6E-AD4A89C05F0B}"/>
              </a:ext>
            </a:extLst>
          </p:cNvPr>
          <p:cNvCxnSpPr>
            <a:cxnSpLocks/>
            <a:endCxn id="247" idx="2"/>
          </p:cNvCxnSpPr>
          <p:nvPr/>
        </p:nvCxnSpPr>
        <p:spPr>
          <a:xfrm rot="16200000" flipH="1">
            <a:off x="7396957" y="3453716"/>
            <a:ext cx="86860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79F49C96-B14F-4ED8-8FC4-AF6BB3FB1CD7}"/>
              </a:ext>
            </a:extLst>
          </p:cNvPr>
          <p:cNvCxnSpPr>
            <a:cxnSpLocks/>
            <a:endCxn id="246" idx="2"/>
          </p:cNvCxnSpPr>
          <p:nvPr/>
        </p:nvCxnSpPr>
        <p:spPr>
          <a:xfrm rot="16200000">
            <a:off x="7081292" y="2266747"/>
            <a:ext cx="1502635" cy="4778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C80FC95D-536D-4DC7-BF22-0F9146AEE393}"/>
              </a:ext>
            </a:extLst>
          </p:cNvPr>
          <p:cNvSpPr txBox="1"/>
          <p:nvPr/>
        </p:nvSpPr>
        <p:spPr>
          <a:xfrm rot="16200000">
            <a:off x="7685622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…                 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EF89639-2252-412A-B306-34CE18C7BD9E}"/>
              </a:ext>
            </a:extLst>
          </p:cNvPr>
          <p:cNvSpPr txBox="1"/>
          <p:nvPr/>
        </p:nvSpPr>
        <p:spPr>
          <a:xfrm rot="16200000">
            <a:off x="7026531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…                 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11401FCD-EF26-4EA6-9173-7AFB038CA904}"/>
              </a:ext>
            </a:extLst>
          </p:cNvPr>
          <p:cNvCxnSpPr>
            <a:cxnSpLocks/>
            <a:endCxn id="248" idx="2"/>
          </p:cNvCxnSpPr>
          <p:nvPr/>
        </p:nvCxnSpPr>
        <p:spPr>
          <a:xfrm rot="16200000" flipH="1">
            <a:off x="7196246" y="3477785"/>
            <a:ext cx="1274617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D773B9BF-3BAA-493C-B23F-D793DDB005E9}"/>
              </a:ext>
            </a:extLst>
          </p:cNvPr>
          <p:cNvCxnSpPr>
            <a:cxnSpLocks/>
            <a:endCxn id="247" idx="2"/>
          </p:cNvCxnSpPr>
          <p:nvPr/>
        </p:nvCxnSpPr>
        <p:spPr>
          <a:xfrm rot="16200000" flipH="1">
            <a:off x="7306115" y="3362874"/>
            <a:ext cx="1054878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99A6B1F0-F906-4BA9-84B1-7BD4B82C7707}"/>
              </a:ext>
            </a:extLst>
          </p:cNvPr>
          <p:cNvCxnSpPr>
            <a:cxnSpLocks/>
            <a:endCxn id="246" idx="2"/>
          </p:cNvCxnSpPr>
          <p:nvPr/>
        </p:nvCxnSpPr>
        <p:spPr>
          <a:xfrm rot="16200000">
            <a:off x="7174206" y="2178425"/>
            <a:ext cx="1321399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51C45DA9-BC29-4ED1-A69A-8FB47E4297A2}"/>
              </a:ext>
            </a:extLst>
          </p:cNvPr>
          <p:cNvCxnSpPr>
            <a:cxnSpLocks/>
            <a:endCxn id="248" idx="2"/>
          </p:cNvCxnSpPr>
          <p:nvPr/>
        </p:nvCxnSpPr>
        <p:spPr>
          <a:xfrm rot="16200000" flipH="1">
            <a:off x="6976922" y="3258461"/>
            <a:ext cx="1713265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D1E21DDA-CE16-4E88-ACA5-BC2262E27AF5}"/>
              </a:ext>
            </a:extLst>
          </p:cNvPr>
          <p:cNvCxnSpPr>
            <a:cxnSpLocks/>
            <a:endCxn id="247" idx="2"/>
          </p:cNvCxnSpPr>
          <p:nvPr/>
        </p:nvCxnSpPr>
        <p:spPr>
          <a:xfrm rot="16200000" flipH="1">
            <a:off x="7089312" y="3146070"/>
            <a:ext cx="1488484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90B05E5B-363C-4223-8CFE-EAE9712C9644}"/>
              </a:ext>
            </a:extLst>
          </p:cNvPr>
          <p:cNvCxnSpPr>
            <a:cxnSpLocks/>
            <a:endCxn id="246" idx="2"/>
          </p:cNvCxnSpPr>
          <p:nvPr/>
        </p:nvCxnSpPr>
        <p:spPr>
          <a:xfrm rot="16200000">
            <a:off x="7393530" y="1959101"/>
            <a:ext cx="882751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0AAD40-9AEF-44D0-B53D-309F04F7FE34}"/>
              </a:ext>
            </a:extLst>
          </p:cNvPr>
          <p:cNvSpPr txBox="1"/>
          <p:nvPr/>
        </p:nvSpPr>
        <p:spPr>
          <a:xfrm>
            <a:off x="9164433" y="5002645"/>
            <a:ext cx="902811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(24)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输出预测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1E08503-6CA6-4787-8441-E84B2BDA3D67}"/>
              </a:ext>
            </a:extLst>
          </p:cNvPr>
          <p:cNvSpPr txBox="1"/>
          <p:nvPr/>
        </p:nvSpPr>
        <p:spPr>
          <a:xfrm>
            <a:off x="7813006" y="4456003"/>
            <a:ext cx="599843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密集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CAAE50C-EA59-46C3-A52B-D13183D2CA9C}"/>
              </a:ext>
            </a:extLst>
          </p:cNvPr>
          <p:cNvSpPr txBox="1"/>
          <p:nvPr/>
        </p:nvSpPr>
        <p:spPr>
          <a:xfrm>
            <a:off x="8526691" y="4463335"/>
            <a:ext cx="599843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密集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E0A87-3AB0-45DD-8FE4-7990FAC4944B}"/>
              </a:ext>
            </a:extLst>
          </p:cNvPr>
          <p:cNvSpPr/>
          <p:nvPr/>
        </p:nvSpPr>
        <p:spPr>
          <a:xfrm>
            <a:off x="955305" y="2405526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C6E3C-897D-4343-B621-4A551B43EF29}"/>
              </a:ext>
            </a:extLst>
          </p:cNvPr>
          <p:cNvCxnSpPr/>
          <p:nvPr/>
        </p:nvCxnSpPr>
        <p:spPr>
          <a:xfrm flipV="1">
            <a:off x="1158444" y="2195709"/>
            <a:ext cx="1624282" cy="34541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6FFF01D-AFCE-4616-8B0C-7AC7751580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18" t="46330" r="44192" b="39913"/>
          <a:stretch/>
        </p:blipFill>
        <p:spPr>
          <a:xfrm>
            <a:off x="2317031" y="1759554"/>
            <a:ext cx="854829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3E886E5-3D80-481C-AD4F-FD50532E5D68}"/>
              </a:ext>
            </a:extLst>
          </p:cNvPr>
          <p:cNvCxnSpPr>
            <a:cxnSpLocks/>
          </p:cNvCxnSpPr>
          <p:nvPr/>
        </p:nvCxnSpPr>
        <p:spPr>
          <a:xfrm>
            <a:off x="1168869" y="2544940"/>
            <a:ext cx="1592966" cy="67904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8043EA-4A16-4487-B65A-2F23B5040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39" t="46366" r="58553" b="39877"/>
          <a:stretch/>
        </p:blipFill>
        <p:spPr>
          <a:xfrm>
            <a:off x="2365340" y="2741830"/>
            <a:ext cx="834773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B971D04-6348-4890-B712-D0E6C8CFCE66}"/>
              </a:ext>
            </a:extLst>
          </p:cNvPr>
          <p:cNvCxnSpPr>
            <a:cxnSpLocks/>
          </p:cNvCxnSpPr>
          <p:nvPr/>
        </p:nvCxnSpPr>
        <p:spPr>
          <a:xfrm>
            <a:off x="2761680" y="2185277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AEEC86-C1C2-415E-ABB3-363461B3B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28" t="39232" r="58064" b="47010"/>
          <a:stretch/>
        </p:blipFill>
        <p:spPr>
          <a:xfrm>
            <a:off x="3046768" y="1802120"/>
            <a:ext cx="1359853" cy="138329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2F9908E-4973-4814-9AFC-31EB8D2F7716}"/>
              </a:ext>
            </a:extLst>
          </p:cNvPr>
          <p:cNvSpPr/>
          <p:nvPr/>
        </p:nvSpPr>
        <p:spPr>
          <a:xfrm>
            <a:off x="3283856" y="2161562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378C91C-FC18-466D-94AD-2E60A7837505}"/>
              </a:ext>
            </a:extLst>
          </p:cNvPr>
          <p:cNvCxnSpPr>
            <a:cxnSpLocks/>
          </p:cNvCxnSpPr>
          <p:nvPr/>
        </p:nvCxnSpPr>
        <p:spPr>
          <a:xfrm flipV="1">
            <a:off x="2790693" y="2957417"/>
            <a:ext cx="630266" cy="20874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0635107-B0EE-4FBA-AA36-47F5BB8AAC7D}"/>
              </a:ext>
            </a:extLst>
          </p:cNvPr>
          <p:cNvGrpSpPr/>
          <p:nvPr/>
        </p:nvGrpSpPr>
        <p:grpSpPr>
          <a:xfrm>
            <a:off x="3213348" y="2102991"/>
            <a:ext cx="1359853" cy="1379666"/>
            <a:chOff x="3213348" y="2102991"/>
            <a:chExt cx="1359853" cy="13796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A38428-E298-4397-AF8B-3458E9CC4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611" t="39389" r="43867" b="47044"/>
            <a:stretch/>
          </p:blipFill>
          <p:spPr>
            <a:xfrm>
              <a:off x="3213348" y="2102991"/>
              <a:ext cx="1359853" cy="13796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B6FE73-1C5D-42C1-B827-D153FD03C29F}"/>
                </a:ext>
              </a:extLst>
            </p:cNvPr>
            <p:cNvSpPr/>
            <p:nvPr/>
          </p:nvSpPr>
          <p:spPr>
            <a:xfrm>
              <a:off x="3473547" y="2448480"/>
              <a:ext cx="406279" cy="29114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129FD06-7962-41A3-AED3-D581B9A5FA14}"/>
              </a:ext>
            </a:extLst>
          </p:cNvPr>
          <p:cNvCxnSpPr>
            <a:cxnSpLocks/>
          </p:cNvCxnSpPr>
          <p:nvPr/>
        </p:nvCxnSpPr>
        <p:spPr>
          <a:xfrm flipV="1">
            <a:off x="3475551" y="1981220"/>
            <a:ext cx="1521361" cy="33712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2345732-84A1-4B86-B35F-63DEA99CC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t="48989" r="58501" b="37066"/>
          <a:stretch/>
        </p:blipFill>
        <p:spPr>
          <a:xfrm>
            <a:off x="4540757" y="1598277"/>
            <a:ext cx="840407" cy="8606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05AAA6F-DD05-4DF8-829D-3846229B35DB}"/>
              </a:ext>
            </a:extLst>
          </p:cNvPr>
          <p:cNvCxnSpPr>
            <a:cxnSpLocks/>
          </p:cNvCxnSpPr>
          <p:nvPr/>
        </p:nvCxnSpPr>
        <p:spPr>
          <a:xfrm>
            <a:off x="3481451" y="2307132"/>
            <a:ext cx="1515461" cy="69326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87AA52F-8804-42A9-9ACE-113620BDAF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95" t="65776" r="44259" b="20771"/>
          <a:stretch/>
        </p:blipFill>
        <p:spPr>
          <a:xfrm>
            <a:off x="4520125" y="2673276"/>
            <a:ext cx="838907" cy="830314"/>
          </a:xfrm>
          <a:prstGeom prst="rect">
            <a:avLst/>
          </a:prstGeom>
          <a:ln w="3175">
            <a:solidFill>
              <a:srgbClr val="B3B3B3">
                <a:alpha val="56078"/>
              </a:srgbClr>
            </a:solidFill>
          </a:ln>
          <a:scene3d>
            <a:camera prst="isometricRightUp"/>
            <a:lightRig rig="threePt" dir="t"/>
          </a:scene3d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A90A321-BE78-412F-9379-A67247A78955}"/>
              </a:ext>
            </a:extLst>
          </p:cNvPr>
          <p:cNvCxnSpPr>
            <a:cxnSpLocks/>
          </p:cNvCxnSpPr>
          <p:nvPr/>
        </p:nvCxnSpPr>
        <p:spPr>
          <a:xfrm>
            <a:off x="3690135" y="2600295"/>
            <a:ext cx="1307232" cy="57508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3FEABE1-C006-4060-B7AB-918A4689D8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03" t="65700" r="44252" b="20664"/>
          <a:stretch/>
        </p:blipFill>
        <p:spPr>
          <a:xfrm>
            <a:off x="4602059" y="2745336"/>
            <a:ext cx="838907" cy="84165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66B1147-2BD0-4793-BCF0-5F0AE1AF6892}"/>
              </a:ext>
            </a:extLst>
          </p:cNvPr>
          <p:cNvCxnSpPr>
            <a:cxnSpLocks/>
          </p:cNvCxnSpPr>
          <p:nvPr/>
        </p:nvCxnSpPr>
        <p:spPr>
          <a:xfrm flipV="1">
            <a:off x="3676686" y="2116039"/>
            <a:ext cx="1387071" cy="48444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2251AA-E803-4CA7-AFFB-5A95D6B10B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24" t="49170" r="44231" b="37094"/>
          <a:stretch/>
        </p:blipFill>
        <p:spPr>
          <a:xfrm>
            <a:off x="4627584" y="1686960"/>
            <a:ext cx="860278" cy="85815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C8B21A5-8B64-435F-9F3E-6FC593DBDB37}"/>
              </a:ext>
            </a:extLst>
          </p:cNvPr>
          <p:cNvCxnSpPr>
            <a:cxnSpLocks/>
          </p:cNvCxnSpPr>
          <p:nvPr/>
        </p:nvCxnSpPr>
        <p:spPr>
          <a:xfrm>
            <a:off x="5076035" y="2124250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80B8A7A-5C45-4FAF-A7F7-7CAD61640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4" t="55920" r="58015" b="30443"/>
          <a:stretch/>
        </p:blipFill>
        <p:spPr>
          <a:xfrm>
            <a:off x="5398847" y="1753841"/>
            <a:ext cx="1365407" cy="13796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272530D-0FC3-40FC-8FE5-2D85FE37F36F}"/>
              </a:ext>
            </a:extLst>
          </p:cNvPr>
          <p:cNvCxnSpPr>
            <a:cxnSpLocks/>
          </p:cNvCxnSpPr>
          <p:nvPr/>
        </p:nvCxnSpPr>
        <p:spPr>
          <a:xfrm flipV="1">
            <a:off x="5038357" y="2939950"/>
            <a:ext cx="793147" cy="23543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31BA80-AF6F-4FAF-8E32-E4A072B4D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80" t="55835" r="43764" b="30529"/>
          <a:stretch/>
        </p:blipFill>
        <p:spPr>
          <a:xfrm>
            <a:off x="5554252" y="1991815"/>
            <a:ext cx="1342828" cy="13633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D73926F5-D114-4880-A064-03699E6D8640}"/>
              </a:ext>
            </a:extLst>
          </p:cNvPr>
          <p:cNvCxnSpPr>
            <a:cxnSpLocks/>
          </p:cNvCxnSpPr>
          <p:nvPr/>
        </p:nvCxnSpPr>
        <p:spPr>
          <a:xfrm flipV="1">
            <a:off x="6575885" y="1575682"/>
            <a:ext cx="630784" cy="4027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Up 2">
            <a:extLst>
              <a:ext uri="{FF2B5EF4-FFF2-40B4-BE49-F238E27FC236}">
                <a16:creationId xmlns:a16="http://schemas.microsoft.com/office/drawing/2014/main" id="{E27DA5FA-8FAD-4365-83CD-0950D6A5FE82}"/>
              </a:ext>
            </a:extLst>
          </p:cNvPr>
          <p:cNvSpPr/>
          <p:nvPr/>
        </p:nvSpPr>
        <p:spPr>
          <a:xfrm rot="16200000">
            <a:off x="1849417" y="4778461"/>
            <a:ext cx="1031846" cy="914400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CA6556E-335D-4859-98E5-E6EA7DD0DC19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  <p:extLst>
      <p:ext uri="{BB962C8B-B14F-4D97-AF65-F5344CB8AC3E}">
        <p14:creationId xmlns:p14="http://schemas.microsoft.com/office/powerpoint/2010/main" val="283299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模型部署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619" name="Google Shape;619;p1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12337" r="30159" b="45055"/>
          <a:stretch/>
        </p:blipFill>
        <p:spPr>
          <a:xfrm>
            <a:off x="4053604" y="1988191"/>
            <a:ext cx="1205491" cy="11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45493" t="12337" r="20649" b="45055"/>
          <a:stretch/>
        </p:blipFill>
        <p:spPr>
          <a:xfrm>
            <a:off x="9078667" y="1988191"/>
            <a:ext cx="1205491" cy="11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26861" t="12337" r="39282" b="45055"/>
          <a:stretch/>
        </p:blipFill>
        <p:spPr>
          <a:xfrm>
            <a:off x="5728625" y="1988191"/>
            <a:ext cx="1205491" cy="11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1245" r="30159" b="56148"/>
          <a:stretch/>
        </p:blipFill>
        <p:spPr>
          <a:xfrm>
            <a:off x="7403646" y="1988191"/>
            <a:ext cx="1205491" cy="11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 l="35983" t="23206" r="30159" b="34187"/>
          <a:stretch/>
        </p:blipFill>
        <p:spPr>
          <a:xfrm>
            <a:off x="2378583" y="1988191"/>
            <a:ext cx="1205491" cy="1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7"/>
          <p:cNvSpPr/>
          <p:nvPr/>
        </p:nvSpPr>
        <p:spPr>
          <a:xfrm rot="-5400000">
            <a:off x="6326620" y="-137098"/>
            <a:ext cx="387446" cy="725228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199194" y="2093630"/>
            <a:ext cx="1944624" cy="9331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训练批量</a:t>
            </a:r>
            <a:b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</a:b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输入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4053604" y="3772212"/>
            <a:ext cx="4965266" cy="590931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卷积</a:t>
            </a:r>
            <a:endParaRPr sz="1800">
              <a:solidFill>
                <a:schemeClr val="lt1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4053606" y="5258430"/>
            <a:ext cx="4965262" cy="590931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…</a:t>
            </a:r>
            <a:endParaRPr sz="1800">
              <a:solidFill>
                <a:schemeClr val="dk2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28" name="Google Shape;628;p17"/>
          <p:cNvSpPr/>
          <p:nvPr/>
        </p:nvSpPr>
        <p:spPr>
          <a:xfrm>
            <a:off x="4053606" y="4515321"/>
            <a:ext cx="4965262" cy="590931"/>
          </a:xfrm>
          <a:prstGeom prst="rect">
            <a:avLst/>
          </a:prstGeom>
          <a:solidFill>
            <a:srgbClr val="D059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最大池化</a:t>
            </a:r>
            <a:endParaRPr sz="1800">
              <a:solidFill>
                <a:schemeClr val="lt1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38A3A-48B0-4BB0-9B2B-BD16F510A056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模型部署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grpSp>
        <p:nvGrpSpPr>
          <p:cNvPr id="635" name="Google Shape;635;p18"/>
          <p:cNvGrpSpPr/>
          <p:nvPr/>
        </p:nvGrpSpPr>
        <p:grpSpPr>
          <a:xfrm>
            <a:off x="8572753" y="2150728"/>
            <a:ext cx="1544973" cy="2399252"/>
            <a:chOff x="8094580" y="2181137"/>
            <a:chExt cx="1544973" cy="2399252"/>
          </a:xfrm>
        </p:grpSpPr>
        <p:pic>
          <p:nvPicPr>
            <p:cNvPr id="636" name="Google Shape;636;p18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21751" y="2346822"/>
              <a:ext cx="951549" cy="2007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18"/>
            <p:cNvSpPr/>
            <p:nvPr/>
          </p:nvSpPr>
          <p:spPr>
            <a:xfrm>
              <a:off x="8094580" y="2181138"/>
              <a:ext cx="369116" cy="2399251"/>
            </a:xfrm>
            <a:prstGeom prst="leftBracket">
              <a:avLst>
                <a:gd name="adj" fmla="val 8333"/>
              </a:avLst>
            </a:pr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 flipH="1">
              <a:off x="9270437" y="2181137"/>
              <a:ext cx="369116" cy="2399251"/>
            </a:xfrm>
            <a:prstGeom prst="leftBracket">
              <a:avLst>
                <a:gd name="adj" fmla="val 8333"/>
              </a:avLst>
            </a:pr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39" name="Google Shape;639;p18"/>
          <p:cNvGrpSpPr/>
          <p:nvPr/>
        </p:nvGrpSpPr>
        <p:grpSpPr>
          <a:xfrm>
            <a:off x="498348" y="2036430"/>
            <a:ext cx="3955138" cy="2627849"/>
            <a:chOff x="498348" y="2036430"/>
            <a:chExt cx="3955138" cy="2627849"/>
          </a:xfrm>
        </p:grpSpPr>
        <p:pic>
          <p:nvPicPr>
            <p:cNvPr id="640" name="Google Shape;640;p18" descr="A picture containing table, indoor, sitting, small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8348" y="2036430"/>
              <a:ext cx="3485355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8"/>
            <p:cNvSpPr/>
            <p:nvPr/>
          </p:nvSpPr>
          <p:spPr>
            <a:xfrm>
              <a:off x="3513919" y="3106975"/>
              <a:ext cx="939567" cy="7382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2" name="Google Shape;642;p18"/>
          <p:cNvGrpSpPr/>
          <p:nvPr/>
        </p:nvGrpSpPr>
        <p:grpSpPr>
          <a:xfrm>
            <a:off x="4890937" y="2346822"/>
            <a:ext cx="1421332" cy="2007064"/>
            <a:chOff x="4719409" y="2346822"/>
            <a:chExt cx="1421332" cy="2007064"/>
          </a:xfrm>
        </p:grpSpPr>
        <p:pic>
          <p:nvPicPr>
            <p:cNvPr id="643" name="Google Shape;643;p18" descr="A picture containing table, indoor, sitting, small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19409" y="2346822"/>
              <a:ext cx="951549" cy="2007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18"/>
            <p:cNvSpPr/>
            <p:nvPr/>
          </p:nvSpPr>
          <p:spPr>
            <a:xfrm>
              <a:off x="5578679" y="3106975"/>
              <a:ext cx="562062" cy="7382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5" name="Google Shape;645;p18"/>
          <p:cNvGrpSpPr/>
          <p:nvPr/>
        </p:nvGrpSpPr>
        <p:grpSpPr>
          <a:xfrm>
            <a:off x="6749720" y="2346822"/>
            <a:ext cx="1385582" cy="2007064"/>
            <a:chOff x="6264382" y="2346822"/>
            <a:chExt cx="1385582" cy="2007064"/>
          </a:xfrm>
        </p:grpSpPr>
        <p:pic>
          <p:nvPicPr>
            <p:cNvPr id="646" name="Google Shape;646;p18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4382" y="2346822"/>
              <a:ext cx="951549" cy="2007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18"/>
            <p:cNvSpPr/>
            <p:nvPr/>
          </p:nvSpPr>
          <p:spPr>
            <a:xfrm>
              <a:off x="7087902" y="3106975"/>
              <a:ext cx="562062" cy="7382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48" name="Google Shape;648;p18"/>
          <p:cNvSpPr/>
          <p:nvPr/>
        </p:nvSpPr>
        <p:spPr>
          <a:xfrm>
            <a:off x="3230116" y="5180006"/>
            <a:ext cx="1507173" cy="5853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调整大小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49" name="Google Shape;649;p18"/>
          <p:cNvSpPr/>
          <p:nvPr/>
        </p:nvSpPr>
        <p:spPr>
          <a:xfrm>
            <a:off x="5235218" y="5190287"/>
            <a:ext cx="1592039" cy="5853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灰度</a:t>
            </a:r>
            <a:endParaRPr sz="2400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0" name="Google Shape;650;p18"/>
          <p:cNvSpPr/>
          <p:nvPr/>
        </p:nvSpPr>
        <p:spPr>
          <a:xfrm>
            <a:off x="7160824" y="5180005"/>
            <a:ext cx="1411929" cy="5853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“批量”</a:t>
            </a:r>
            <a:endParaRPr sz="2400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1" name="Google Shape;651;p18"/>
          <p:cNvSpPr txBox="1"/>
          <p:nvPr/>
        </p:nvSpPr>
        <p:spPr>
          <a:xfrm>
            <a:off x="6503914" y="4475252"/>
            <a:ext cx="1362874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(220, 155, 1)</a:t>
            </a:r>
            <a:endParaRPr sz="16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2" name="Google Shape;652;p18"/>
          <p:cNvSpPr txBox="1"/>
          <p:nvPr/>
        </p:nvSpPr>
        <p:spPr>
          <a:xfrm>
            <a:off x="1653214" y="4917596"/>
            <a:ext cx="1362874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(287, 433, 3)</a:t>
            </a:r>
            <a:endParaRPr sz="16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3" name="Google Shape;653;p18"/>
          <p:cNvSpPr txBox="1"/>
          <p:nvPr/>
        </p:nvSpPr>
        <p:spPr>
          <a:xfrm>
            <a:off x="4705298" y="4476250"/>
            <a:ext cx="1362874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(220, 155, 3)</a:t>
            </a:r>
            <a:endParaRPr sz="16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54" name="Google Shape;654;p18"/>
          <p:cNvSpPr txBox="1"/>
          <p:nvPr/>
        </p:nvSpPr>
        <p:spPr>
          <a:xfrm>
            <a:off x="8558773" y="4698706"/>
            <a:ext cx="1624525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(1, 220, 155, 1)</a:t>
            </a:r>
            <a:endParaRPr sz="16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634DE-2AD4-447F-98C8-7CB656E02AD9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9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我们来试一试！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2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"/>
          <p:cNvSpPr/>
          <p:nvPr/>
        </p:nvSpPr>
        <p:spPr>
          <a:xfrm>
            <a:off x="1" y="0"/>
            <a:ext cx="10972526" cy="61722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  <a:sym typeface="Microsoft YaHei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  <a:sym typeface="Microsoft YaHei"/>
            </a:endParaRPr>
          </a:p>
        </p:txBody>
      </p:sp>
      <p:sp>
        <p:nvSpPr>
          <p:cNvPr id="320" name="Google Shape;320;p2"/>
          <p:cNvSpPr txBox="1">
            <a:spLocks noGrp="1"/>
          </p:cNvSpPr>
          <p:nvPr>
            <p:ph type="title"/>
          </p:nvPr>
        </p:nvSpPr>
        <p:spPr>
          <a:xfrm>
            <a:off x="1306421" y="2072742"/>
            <a:ext cx="2944883" cy="240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zh-CN" sz="3200" dirty="0">
                <a:solidFill>
                  <a:schemeClr val="dk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Microsoft YaHei"/>
                <a:sym typeface="Microsoft YaHei"/>
              </a:rPr>
              <a:t>课程议题</a:t>
            </a:r>
            <a:endParaRPr sz="3200" dirty="0">
              <a:solidFill>
                <a:schemeClr val="dk1"/>
              </a:solidFill>
              <a:latin typeface="Trebuchet MS" panose="020B0603020202020204" pitchFamily="34" charset="0"/>
              <a:ea typeface="黑体" panose="02010609060101010101" pitchFamily="49" charset="-122"/>
              <a:cs typeface="Microsoft YaHei"/>
              <a:sym typeface="Microsoft YaHei"/>
            </a:endParaRPr>
          </a:p>
        </p:txBody>
      </p:sp>
      <p:cxnSp>
        <p:nvCxnSpPr>
          <p:cNvPr id="321" name="Google Shape;321;p2"/>
          <p:cNvCxnSpPr/>
          <p:nvPr/>
        </p:nvCxnSpPr>
        <p:spPr>
          <a:xfrm>
            <a:off x="1306421" y="1931887"/>
            <a:ext cx="2944884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2"/>
          <p:cNvSpPr txBox="1"/>
          <p:nvPr/>
        </p:nvSpPr>
        <p:spPr>
          <a:xfrm>
            <a:off x="1306422" y="2810246"/>
            <a:ext cx="3177141" cy="9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  <a:sym typeface="Microsoft YaHei"/>
            </a:endParaRPr>
          </a:p>
        </p:txBody>
      </p:sp>
      <p:pic>
        <p:nvPicPr>
          <p:cNvPr id="323" name="Google Shape;323;p2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5" name="Google Shape;325;p2"/>
          <p:cNvGrpSpPr/>
          <p:nvPr/>
        </p:nvGrpSpPr>
        <p:grpSpPr>
          <a:xfrm>
            <a:off x="4627721" y="808936"/>
            <a:ext cx="5322094" cy="4001400"/>
            <a:chOff x="0" y="85989"/>
            <a:chExt cx="5322094" cy="4001400"/>
          </a:xfrm>
        </p:grpSpPr>
        <p:sp>
          <p:nvSpPr>
            <p:cNvPr id="326" name="Google Shape;326;p2"/>
            <p:cNvSpPr/>
            <p:nvPr/>
          </p:nvSpPr>
          <p:spPr>
            <a:xfrm>
              <a:off x="0" y="3073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66104" y="859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 txBox="1"/>
            <p:nvPr/>
          </p:nvSpPr>
          <p:spPr>
            <a:xfrm>
              <a:off x="287720" y="1076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1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部分：深度学习简介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0" y="9877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66104" y="7663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 txBox="1"/>
            <p:nvPr/>
          </p:nvSpPr>
          <p:spPr>
            <a:xfrm>
              <a:off x="287720" y="7880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2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部分：神经网络是如何训练的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0" y="16681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66104" y="14467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 txBox="1"/>
            <p:nvPr/>
          </p:nvSpPr>
          <p:spPr>
            <a:xfrm>
              <a:off x="287720" y="14684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3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部分：卷积神经网络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0" y="23485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66104" y="21271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 txBox="1"/>
            <p:nvPr/>
          </p:nvSpPr>
          <p:spPr>
            <a:xfrm>
              <a:off x="287720" y="21488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4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部分：数据增强与模型部署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0" y="30289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66104" y="28075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 txBox="1"/>
            <p:nvPr/>
          </p:nvSpPr>
          <p:spPr>
            <a:xfrm>
              <a:off x="287720" y="28292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5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部分：预训练的模型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0" y="37093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6104" y="34879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 txBox="1"/>
            <p:nvPr/>
          </p:nvSpPr>
          <p:spPr>
            <a:xfrm>
              <a:off x="287720" y="35096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6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部分：更高级的模型结构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4094B1-5C9F-4A9D-BEE5-B4145BC69503}"/>
              </a:ext>
            </a:extLst>
          </p:cNvPr>
          <p:cNvGrpSpPr/>
          <p:nvPr/>
        </p:nvGrpSpPr>
        <p:grpSpPr>
          <a:xfrm>
            <a:off x="423081" y="5227093"/>
            <a:ext cx="6553770" cy="655092"/>
            <a:chOff x="423081" y="5227093"/>
            <a:chExt cx="6553770" cy="6550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B6FD6C-E06E-4044-95A9-52094C02F132}"/>
                </a:ext>
              </a:extLst>
            </p:cNvPr>
            <p:cNvSpPr/>
            <p:nvPr/>
          </p:nvSpPr>
          <p:spPr>
            <a:xfrm>
              <a:off x="423081" y="5227093"/>
              <a:ext cx="3302758" cy="6550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7" name="Google Shape;937;p41"/>
            <p:cNvSpPr txBox="1"/>
            <p:nvPr/>
          </p:nvSpPr>
          <p:spPr>
            <a:xfrm>
              <a:off x="474826" y="5300870"/>
              <a:ext cx="6502025" cy="400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学习更多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DLI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课程，请访问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nvidia.cn/DLI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3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"/>
          <p:cNvSpPr/>
          <p:nvPr/>
        </p:nvSpPr>
        <p:spPr>
          <a:xfrm>
            <a:off x="1" y="0"/>
            <a:ext cx="10972526" cy="61722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Google Shape;355;p3"/>
          <p:cNvSpPr/>
          <p:nvPr/>
        </p:nvSpPr>
        <p:spPr>
          <a:xfrm>
            <a:off x="578997" y="574657"/>
            <a:ext cx="9814806" cy="4359095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  <a:lin ang="5400000" scaled="0"/>
          </a:gradFill>
          <a:ln>
            <a:noFill/>
          </a:ln>
          <a:effectLst>
            <a:outerShdw blurRad="127000" dist="228600" dir="4740000" sx="98000" sy="98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783183" y="779100"/>
            <a:ext cx="9406433" cy="3950208"/>
          </a:xfrm>
          <a:prstGeom prst="rect">
            <a:avLst/>
          </a:prstGeom>
          <a:solidFill>
            <a:schemeClr val="dk2"/>
          </a:solidFill>
          <a:ln w="50800" cap="flat" cmpd="sng">
            <a:solidFill>
              <a:srgbClr val="1919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p3"/>
          <p:cNvSpPr/>
          <p:nvPr/>
        </p:nvSpPr>
        <p:spPr>
          <a:xfrm>
            <a:off x="931316" y="927233"/>
            <a:ext cx="9110167" cy="3653942"/>
          </a:xfrm>
          <a:prstGeom prst="rect">
            <a:avLst/>
          </a:prstGeom>
          <a:noFill/>
          <a:ln w="15875" cap="flat" cmpd="sng">
            <a:solidFill>
              <a:srgbClr val="DFD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/>
          </p:nvPr>
        </p:nvSpPr>
        <p:spPr>
          <a:xfrm>
            <a:off x="1306421" y="1238447"/>
            <a:ext cx="8465302" cy="90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</a:pPr>
            <a:r>
              <a:rPr lang="zh-CN" sz="3200" b="0" i="0" cap="none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课程议题 – 第 4 部分</a:t>
            </a:r>
            <a:endParaRPr sz="3200" b="0" i="0" cap="none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59" name="Google Shape;359;p3"/>
          <p:cNvSpPr txBox="1">
            <a:spLocks noGrp="1"/>
          </p:cNvSpPr>
          <p:nvPr>
            <p:ph type="body" idx="1"/>
          </p:nvPr>
        </p:nvSpPr>
        <p:spPr>
          <a:xfrm>
            <a:off x="1306421" y="2218491"/>
            <a:ext cx="8465302" cy="216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数据增强</a:t>
            </a: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模型部署</a:t>
            </a: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360" name="Google Shape;360;p3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练习回顾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7" name="Google Shape;367;p4"/>
          <p:cNvSpPr txBox="1">
            <a:spLocks noGrp="1"/>
          </p:cNvSpPr>
          <p:nvPr>
            <p:ph type="body" idx="1"/>
          </p:nvPr>
        </p:nvSpPr>
        <p:spPr>
          <a:xfrm>
            <a:off x="498348" y="1951863"/>
            <a:ext cx="4945063" cy="3693521"/>
          </a:xfrm>
          <a:prstGeom prst="rect">
            <a:avLst/>
          </a:prstGeom>
          <a:gradFill>
            <a:gsLst>
              <a:gs pos="0">
                <a:srgbClr val="ABD6C1"/>
              </a:gs>
              <a:gs pos="35000">
                <a:srgbClr val="C6E0D1"/>
              </a:gs>
              <a:gs pos="100000">
                <a:srgbClr val="E9F3EC"/>
              </a:gs>
            </a:gsLst>
            <a:lin ang="16200000" scaled="0"/>
          </a:gra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65760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dirty="0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CNN 提高了验证准确性</a:t>
            </a:r>
            <a:endParaRPr dirty="0"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365760" lvl="0" indent="-2317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dirty="0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训练准确性仍高于验证准确性</a:t>
            </a:r>
            <a:endParaRPr dirty="0"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8" name="Google Shape;368;p4"/>
          <p:cNvSpPr/>
          <p:nvPr/>
        </p:nvSpPr>
        <p:spPr>
          <a:xfrm>
            <a:off x="1226417" y="1590710"/>
            <a:ext cx="3488924" cy="72230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分析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DE3FF-CBE9-4FA3-B330-D53268881A72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练习回顾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75" name="Google Shape;375;p5"/>
          <p:cNvSpPr txBox="1">
            <a:spLocks noGrp="1"/>
          </p:cNvSpPr>
          <p:nvPr>
            <p:ph type="body" idx="1"/>
          </p:nvPr>
        </p:nvSpPr>
        <p:spPr>
          <a:xfrm>
            <a:off x="498348" y="1951863"/>
            <a:ext cx="4945063" cy="3693521"/>
          </a:xfrm>
          <a:prstGeom prst="rect">
            <a:avLst/>
          </a:prstGeom>
          <a:gradFill>
            <a:gsLst>
              <a:gs pos="0">
                <a:srgbClr val="ABD6C1"/>
              </a:gs>
              <a:gs pos="35000">
                <a:srgbClr val="C6E0D1"/>
              </a:gs>
              <a:gs pos="100000">
                <a:srgbClr val="E9F3EC"/>
              </a:gs>
            </a:gsLst>
            <a:lin ang="16200000" scaled="0"/>
          </a:gra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65760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CNN 提高了验证准确性</a:t>
            </a:r>
            <a:endParaRPr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365760" lvl="0" indent="-2317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训练准确性仍高于验证准确性</a:t>
            </a:r>
            <a:endParaRPr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76" name="Google Shape;376;p5"/>
          <p:cNvSpPr txBox="1">
            <a:spLocks noGrp="1"/>
          </p:cNvSpPr>
          <p:nvPr>
            <p:ph type="body" idx="2"/>
          </p:nvPr>
        </p:nvSpPr>
        <p:spPr>
          <a:xfrm>
            <a:off x="5529390" y="1951863"/>
            <a:ext cx="4945062" cy="3693521"/>
          </a:xfrm>
          <a:prstGeom prst="rect">
            <a:avLst/>
          </a:prstGeom>
          <a:gradFill>
            <a:gsLst>
              <a:gs pos="0">
                <a:srgbClr val="90BAFF"/>
              </a:gs>
              <a:gs pos="35000">
                <a:srgbClr val="B1CC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06E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31775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 dirty="0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干净的数据可提供更优示例</a:t>
            </a:r>
            <a:endParaRPr dirty="0"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231775" lvl="0" indent="-2317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 dirty="0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数据集多样性</a:t>
            </a:r>
            <a:r>
              <a:rPr lang="zh-CN" dirty="0">
                <a:solidFill>
                  <a:schemeClr val="bg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有助模型进行泛化</a:t>
            </a:r>
            <a:endParaRPr sz="2400" dirty="0">
              <a:solidFill>
                <a:schemeClr val="bg2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1226417" y="1590710"/>
            <a:ext cx="3488924" cy="72230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分析</a:t>
            </a:r>
            <a:endParaRPr sz="2400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78" name="Google Shape;378;p5"/>
          <p:cNvSpPr/>
          <p:nvPr/>
        </p:nvSpPr>
        <p:spPr>
          <a:xfrm>
            <a:off x="6257461" y="1590709"/>
            <a:ext cx="3488924" cy="72230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解决方案</a:t>
            </a:r>
            <a:endParaRPr sz="2400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379" name="Google Shape;379;p5" descr="Wol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4817" y="4841415"/>
            <a:ext cx="772157" cy="77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" descr="Pupp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5842" y="4902802"/>
            <a:ext cx="772157" cy="77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" descr="Puppy 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0261" y="4902802"/>
            <a:ext cx="742582" cy="74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39BBA-5499-41EB-83D2-91E9EB75BB00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数据增强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数据增强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394" name="Google Shape;394;p7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673" y="1598339"/>
            <a:ext cx="4797148" cy="36168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395" name="Google Shape;39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9210" y="1598341"/>
            <a:ext cx="4797148" cy="36168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465C7-E8EB-44FF-9E83-CB8877C99899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图像翻转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402" name="Google Shape;402;p8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080" y="1959064"/>
            <a:ext cx="3290359" cy="18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8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363305" y="1959064"/>
            <a:ext cx="3290359" cy="18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2898081" y="3937764"/>
            <a:ext cx="3290359" cy="18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8" descr="A picture containing table, indoor, sitting, sma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63305" y="3937764"/>
            <a:ext cx="3290359" cy="180534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"/>
          <p:cNvSpPr/>
          <p:nvPr/>
        </p:nvSpPr>
        <p:spPr>
          <a:xfrm>
            <a:off x="6949524" y="1090438"/>
            <a:ext cx="2117919" cy="670156"/>
          </a:xfrm>
          <a:prstGeom prst="rect">
            <a:avLst/>
          </a:prstGeom>
          <a:gradFill>
            <a:gsLst>
              <a:gs pos="0">
                <a:srgbClr val="143E90"/>
              </a:gs>
              <a:gs pos="50000">
                <a:srgbClr val="1E5BD0"/>
              </a:gs>
              <a:gs pos="100000">
                <a:srgbClr val="256DF9"/>
              </a:gs>
            </a:gsLst>
            <a:lin ang="10800000" scaled="0"/>
          </a:gra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水平翻转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498348" y="4505356"/>
            <a:ext cx="2117919" cy="670156"/>
          </a:xfrm>
          <a:prstGeom prst="rect">
            <a:avLst/>
          </a:prstGeom>
          <a:gradFill>
            <a:gsLst>
              <a:gs pos="0">
                <a:srgbClr val="143E90"/>
              </a:gs>
              <a:gs pos="50000">
                <a:srgbClr val="1E5BD0"/>
              </a:gs>
              <a:gs pos="100000">
                <a:srgbClr val="256DF9"/>
              </a:gs>
            </a:gsLst>
            <a:lin ang="16200000" scaled="0"/>
          </a:gra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垂直翻转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1AE89-6B3F-4DBB-A0A4-A5456921DF4C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旋转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grpSp>
        <p:nvGrpSpPr>
          <p:cNvPr id="414" name="Google Shape;414;p9"/>
          <p:cNvGrpSpPr/>
          <p:nvPr/>
        </p:nvGrpSpPr>
        <p:grpSpPr>
          <a:xfrm>
            <a:off x="3745149" y="139890"/>
            <a:ext cx="6127789" cy="5892419"/>
            <a:chOff x="3745149" y="139890"/>
            <a:chExt cx="6127789" cy="5892419"/>
          </a:xfrm>
        </p:grpSpPr>
        <p:pic>
          <p:nvPicPr>
            <p:cNvPr id="415" name="Google Shape;415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45149" y="2683378"/>
              <a:ext cx="2023354" cy="74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9"/>
            <p:cNvSpPr txBox="1"/>
            <p:nvPr/>
          </p:nvSpPr>
          <p:spPr>
            <a:xfrm>
              <a:off x="5954163" y="2883414"/>
              <a:ext cx="394660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0⁰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17" name="Google Shape;417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700000">
              <a:off x="4430351" y="1277365"/>
              <a:ext cx="1944697" cy="77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9"/>
            <p:cNvSpPr txBox="1"/>
            <p:nvPr/>
          </p:nvSpPr>
          <p:spPr>
            <a:xfrm rot="2700000">
              <a:off x="6058826" y="2461059"/>
              <a:ext cx="516488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45⁰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19" name="Google Shape;419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5883271" y="726408"/>
              <a:ext cx="1944698" cy="77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9"/>
            <p:cNvSpPr txBox="1"/>
            <p:nvPr/>
          </p:nvSpPr>
          <p:spPr>
            <a:xfrm rot="5400000">
              <a:off x="6538442" y="2273205"/>
              <a:ext cx="516488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90⁰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21" name="Google Shape;421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7276342" y="1343596"/>
              <a:ext cx="2023354" cy="74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9"/>
            <p:cNvSpPr txBox="1"/>
            <p:nvPr/>
          </p:nvSpPr>
          <p:spPr>
            <a:xfrm rot="8100000">
              <a:off x="6985878" y="2412465"/>
              <a:ext cx="638315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135⁰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23" name="Google Shape;423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7849584" y="2758611"/>
              <a:ext cx="2023354" cy="74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9"/>
            <p:cNvSpPr txBox="1"/>
            <p:nvPr/>
          </p:nvSpPr>
          <p:spPr>
            <a:xfrm rot="10800000">
              <a:off x="7186308" y="2879794"/>
              <a:ext cx="638315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180⁰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25" name="Google Shape;425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100000">
              <a:off x="7242675" y="4123170"/>
              <a:ext cx="1944698" cy="77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9"/>
            <p:cNvSpPr txBox="1"/>
            <p:nvPr/>
          </p:nvSpPr>
          <p:spPr>
            <a:xfrm rot="13500000">
              <a:off x="6999042" y="3369930"/>
              <a:ext cx="638316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225⁰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27" name="Google Shape;427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5790120" y="4674129"/>
              <a:ext cx="1944698" cy="77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9"/>
            <p:cNvSpPr txBox="1"/>
            <p:nvPr/>
          </p:nvSpPr>
          <p:spPr>
            <a:xfrm rot="16200000">
              <a:off x="6483548" y="3546809"/>
              <a:ext cx="638316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270⁰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pic>
          <p:nvPicPr>
            <p:cNvPr id="429" name="Google Shape;429;p9" descr="A picture containing table, indoor, sitting, small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318391" y="4086937"/>
              <a:ext cx="2023354" cy="74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9"/>
            <p:cNvSpPr txBox="1"/>
            <p:nvPr/>
          </p:nvSpPr>
          <p:spPr>
            <a:xfrm rot="18900000">
              <a:off x="5977637" y="3348806"/>
              <a:ext cx="638315" cy="34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315⁰</a:t>
              </a:r>
              <a:endParaRPr sz="1800">
                <a:solidFill>
                  <a:schemeClr val="dk2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08D-8A45-4ADE-9B68-A8A9F04B24B8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2054</Words>
  <Application>Microsoft Office PowerPoint</Application>
  <PresentationFormat>Custom</PresentationFormat>
  <Paragraphs>156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Gill Sans</vt:lpstr>
      <vt:lpstr>Noto Sans Symbols</vt:lpstr>
      <vt:lpstr>微软雅黑</vt:lpstr>
      <vt:lpstr>微软雅黑</vt:lpstr>
      <vt:lpstr>黑体</vt:lpstr>
      <vt:lpstr>Arial</vt:lpstr>
      <vt:lpstr>Trebuchet MS</vt:lpstr>
      <vt:lpstr>Wingdings</vt:lpstr>
      <vt:lpstr>Title &amp; Bullet</vt:lpstr>
      <vt:lpstr>1_Gallery</vt:lpstr>
      <vt:lpstr>1_Title &amp; Bullet</vt:lpstr>
      <vt:lpstr>12_Title &amp; Bullet</vt:lpstr>
      <vt:lpstr>2_Title &amp; Bullet</vt:lpstr>
      <vt:lpstr>深度学习基础知识</vt:lpstr>
      <vt:lpstr>课程议题</vt:lpstr>
      <vt:lpstr>课程议题 – 第 4 部分</vt:lpstr>
      <vt:lpstr>练习回顾</vt:lpstr>
      <vt:lpstr>练习回顾</vt:lpstr>
      <vt:lpstr>数据增强</vt:lpstr>
      <vt:lpstr>数据增强</vt:lpstr>
      <vt:lpstr>图像翻转</vt:lpstr>
      <vt:lpstr>旋转</vt:lpstr>
      <vt:lpstr>缩放</vt:lpstr>
      <vt:lpstr>宽度和高度偏移</vt:lpstr>
      <vt:lpstr>单应性变换（HOMOGRAPHY）</vt:lpstr>
      <vt:lpstr>亮度</vt:lpstr>
      <vt:lpstr>通道偏移</vt:lpstr>
      <vt:lpstr>模型部署</vt:lpstr>
      <vt:lpstr>模型部署</vt:lpstr>
      <vt:lpstr>模型部署</vt:lpstr>
      <vt:lpstr>模型部署</vt:lpstr>
      <vt:lpstr>我们来试一试！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深度学习基础知识</dc:title>
  <dc:creator>Danielle Detering</dc:creator>
  <cp:lastModifiedBy>Leo Huang (DLI)</cp:lastModifiedBy>
  <cp:revision>4</cp:revision>
  <dcterms:created xsi:type="dcterms:W3CDTF">2020-08-28T22:46:04Z</dcterms:created>
  <dcterms:modified xsi:type="dcterms:W3CDTF">2024-07-11T04:59:23Z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ddetering@nvidia.com</vt:lpwstr>
  </property>
  <property fmtid="{D5CDD505-2E9C-101B-9397-08002B2CF9AE}" pid="5" name="MSIP_Label_6b558183-044c-4105-8d9c-cea02a2a3d86_SetDate">
    <vt:lpwstr>2020-08-29T06:14:18.1000356Z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  <property fmtid="{D5CDD505-2E9C-101B-9397-08002B2CF9AE}" pid="10" name="ContentTypeId">
    <vt:lpwstr>0x01010004CF33B71089DC448F3A861CCE49DD4C</vt:lpwstr>
  </property>
</Properties>
</file>